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459AAB81-BAFB-4F18-9F19-CE6A522B4D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6665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1C79C762-3E8C-44F9-AA61-2F5680003A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481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F0948A59-1DA2-4130-A810-4C923FDD78F5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E4B0-D2CC-469A-A156-1049518201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68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E2BB-64D1-4CEE-8F24-9BFF6D4F26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47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DC14A-58A3-46CE-938A-BB50D4EC3B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6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0527-0D3E-465A-B8FF-753C5C22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34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ECBE-264E-417D-BB13-9CC4C7245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96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461-CC4B-4050-8FFD-8ED7C49A1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78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6EB-7BD3-4A0F-B202-EE4624EEF4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62481-32D4-4D58-AA77-C0B713D66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5646-4EE9-4016-B944-078872EA96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4D43-3439-4B1F-85AF-1C9BD8D7E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56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04D6-5F00-4C32-BE60-E2AD5EB08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655F81A8-E281-4F09-86BA-0E75FD83B4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7538" y="1285875"/>
            <a:ext cx="7772400" cy="2143125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27</a:t>
            </a: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回山形県臨床工学会</a:t>
            </a:r>
            <a:b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charset="-128"/>
              </a:rPr>
              <a:t>筆頭発表者名：〇〇〇〇</a:t>
            </a:r>
            <a:endParaRPr lang="en-US" altLang="ja-JP" sz="2000" b="1" i="1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452438" y="3519488"/>
            <a:ext cx="8358187" cy="2928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lang="en-US" altLang="ja-JP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関係にある企業などとして、</a:t>
            </a:r>
            <a:endParaRPr lang="en-US" altLang="ja-JP" sz="24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 ①顧問：　　　　　　　　　　　　なし　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②株保有・利益：　　　　　　　なし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③特許使用料：　　　　　　　　なし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④講演料：　　　　　　　　　　　なし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⑤原稿料：　　　　　　　　　　　なし　　　　　　　　　 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⑥受託研究・共同研究費：　〇〇製薬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⑦奨学寄付金：　　　　　　　　〇〇製薬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⑧寄付講座所属：　　　　　　あり</a:t>
            </a:r>
            <a:r>
              <a:rPr lang="ja-JP" altLang="en-US" sz="20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（〇〇製薬）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⑨贈答品などの報酬：　　　　なし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076" name="正方形/長方形 4"/>
          <p:cNvSpPr>
            <a:spLocks noChangeArrowheads="1"/>
          </p:cNvSpPr>
          <p:nvPr/>
        </p:nvSpPr>
        <p:spPr bwMode="auto">
          <a:xfrm>
            <a:off x="247650" y="1036638"/>
            <a:ext cx="8642350" cy="57181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3077" name="テキスト ボックス 4"/>
          <p:cNvSpPr txBox="1">
            <a:spLocks noChangeArrowheads="1"/>
          </p:cNvSpPr>
          <p:nvPr/>
        </p:nvSpPr>
        <p:spPr bwMode="auto">
          <a:xfrm>
            <a:off x="620713" y="120650"/>
            <a:ext cx="76057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〔</a:t>
            </a:r>
            <a:r>
              <a:rPr lang="ja-JP" altLang="en-US" sz="2400">
                <a:solidFill>
                  <a:schemeClr val="bg1"/>
                </a:solidFill>
              </a:rPr>
              <a:t>スライド例</a:t>
            </a:r>
            <a:r>
              <a:rPr lang="en-US" altLang="ja-JP" sz="2400">
                <a:solidFill>
                  <a:schemeClr val="bg1"/>
                </a:solidFill>
              </a:rPr>
              <a:t>〕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学術講演会口頭発表時、申告すべきＣＯＩ状態がある場合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119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第27回山形県臨床工学会 ＣＯ Ｉ 開示 　 筆頭発表者名：〇〇〇〇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printingokaze</cp:lastModifiedBy>
  <cp:revision>94</cp:revision>
  <dcterms:created xsi:type="dcterms:W3CDTF">2000-09-04T17:39:07Z</dcterms:created>
  <dcterms:modified xsi:type="dcterms:W3CDTF">2023-07-17T23:43:59Z</dcterms:modified>
</cp:coreProperties>
</file>