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2"/>
  </p:normalViewPr>
  <p:slideViewPr>
    <p:cSldViewPr snapToGrid="0">
      <p:cViewPr varScale="1">
        <p:scale>
          <a:sx n="102" d="100"/>
          <a:sy n="102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5D355E-9F2D-4307-8849-EA8A62B21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24DCA5-5550-882C-0F64-85E719FA9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FD9AE6-19CE-B906-A771-19ABCF2FB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2D08FB-8E6E-8498-22CE-E563EF7AE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9D0000-8A0F-DE63-B27C-7BC281D68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90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DF3D71-89FA-FF8D-D6AE-C32962F4C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E6FD7A-A7FA-B652-DC04-C53D6BA996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D7B58B-F3CC-D734-CC00-EDBB7685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8F8868-C1FB-39A5-FC66-8BAF3C96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17DA3F-E33F-8DB1-024D-436EB580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530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936270-5A9B-C547-0BD7-A35B4BA42A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87269E2-78DB-6978-7A46-E7D11F87A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9B3C95-9A74-8855-938F-CC29EB578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420573-FD3E-0D22-79B7-11B97EAD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2CB19A-DCD4-9319-F170-DB26887F9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67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898CBF-79BE-D628-56F6-2EBC47E70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163B1A-CC31-A7F6-D4EB-49A02C08B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C2DC5B-5213-6A4B-E89D-C481CFA9A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D39F55-8C18-B7E4-1037-15D922D1B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E8E78E-A740-E654-FC6F-4DEA1BE2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74C9DA-31CC-1175-1CC9-693231315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E3AB83-D333-28CB-BEBD-AFE593AE9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32D5B5-8442-5746-1CDD-E05A3396B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916909-F69D-BE27-26CF-8A58A7432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14346B-FB69-024C-500C-C813AC07E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57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0DA289-431D-615D-8582-76631728D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3806F5-3877-EFA6-3659-967A4F8C70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D2004B-1B3C-34F7-9142-CD611D2FB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E303C3-E8B9-0AE5-F1EF-89C8F9864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828A29-2AEE-7B76-9A29-4AD6D6760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D69CF2-8091-A5AA-73FE-4C3CA0BD9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74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E2ED2C-CD7D-6D65-862E-DC0B23E40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7B9513-DF01-CCE8-4D0A-1C65B3AEE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8A9DF4-290F-0074-4E62-703D9CC28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C11C023-723E-5D80-3466-6CDEDC075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28A8215-54AE-3478-BC15-2D61BF3CA5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7BAFCE-32A8-7654-17CB-32A107B22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8F283F7-2294-F77D-19D4-8C59C92BE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2CE7B21-BF67-AC0B-716E-70F4F90B0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8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56B2B7-1A82-DC9D-2C80-AABF12C86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4ADC56F-DFEE-B9E9-E384-B4F82314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6EB114B-A504-7F94-547F-D38CBBE90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A68568C-122E-3998-7A1D-E086E07D0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20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8622BC9-4492-A98B-C337-6B966BDCE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2D29EF9-C5EB-16AC-EC6D-E6E36DB98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775D20-CA41-2CA4-B542-3E76C90A3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60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594F5F-A214-B81F-239F-4AB5E6C69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A5B4C9-724F-AE84-00CC-12739DF54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972619-78F5-ECD7-38B8-58519A08D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47D29B-6A59-1C18-1683-147F2FF11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FF5C4F-59A5-63B3-0752-A2D6DA09E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0501C6-CC60-6C03-A863-984D6F3CC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165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CA18A5-E24C-DB1D-9495-E0A44E784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C150D30-8E2E-8DD6-CFA7-9139EE8F76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B7F645F-199A-8794-E9E0-925DA3CB9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2AD011-0934-DFA3-467B-962942A95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050096-64E8-6859-79D5-EB003A894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94A62D-959D-8FB2-FAC9-AC03B044A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106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1F20CBE-1469-A4D8-56FF-BA74D7FB9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9D9389-553D-9B66-B8BC-5ABAE64B1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54E2AE-66D8-4E1B-3E84-F4EB6C5F4B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FB642-A21A-6142-8F83-34DFEC74C769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FFDC7A-3ED3-5CB9-A6F8-BA93D25CF3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0A601D-6D56-4CB9-C724-39C069C3B5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22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9B5A9A-3E2D-F5DD-7985-8BC77001D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265" y="1746129"/>
            <a:ext cx="9144000" cy="1797277"/>
          </a:xfrm>
        </p:spPr>
        <p:txBody>
          <a:bodyPr anchor="ctr"/>
          <a:lstStyle/>
          <a:p>
            <a:r>
              <a:rPr kumimoji="1" lang="ja-JP" altLang="en-US"/>
              <a:t>〇〇○</a:t>
            </a:r>
            <a:r>
              <a:rPr kumimoji="1" lang="en-US" altLang="ja-JP" dirty="0"/>
              <a:t>×××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BE7ACFD-31E7-4F56-4F1B-1E2527ED4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265" y="3706244"/>
            <a:ext cx="9144000" cy="1655762"/>
          </a:xfrm>
        </p:spPr>
        <p:txBody>
          <a:bodyPr>
            <a:normAutofit/>
          </a:bodyPr>
          <a:lstStyle/>
          <a:p>
            <a:r>
              <a:rPr lang="ja-JP" altLang="en-US" sz="2800"/>
              <a:t>筆頭演者：国立太郎</a:t>
            </a:r>
            <a:endParaRPr lang="en-US" altLang="ja-JP" sz="2800" dirty="0"/>
          </a:p>
          <a:p>
            <a:r>
              <a:rPr lang="ja-JP" altLang="en-US" sz="2800"/>
              <a:t>所属：〇〇大学病院 リハビリテーション部 </a:t>
            </a:r>
            <a:endParaRPr kumimoji="1" lang="ja-JP" altLang="en-US" sz="280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AE0ADF-2D36-288D-A3E4-6F38E14A5E40}"/>
              </a:ext>
            </a:extLst>
          </p:cNvPr>
          <p:cNvSpPr txBox="1"/>
          <p:nvPr/>
        </p:nvSpPr>
        <p:spPr>
          <a:xfrm>
            <a:off x="784964" y="5524844"/>
            <a:ext cx="1131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/>
              <a:t>本演題に関連して、筆頭著者に開示すべき利益相反はありません。</a:t>
            </a:r>
            <a:endParaRPr kumimoji="1"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913633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9B5A9A-3E2D-F5DD-7985-8BC77001D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265" y="1746129"/>
            <a:ext cx="9144000" cy="1797277"/>
          </a:xfrm>
        </p:spPr>
        <p:txBody>
          <a:bodyPr anchor="ctr"/>
          <a:lstStyle/>
          <a:p>
            <a:r>
              <a:rPr kumimoji="1" lang="ja-JP" altLang="en-US"/>
              <a:t>〇〇○</a:t>
            </a:r>
            <a:r>
              <a:rPr kumimoji="1" lang="en-US" altLang="ja-JP" dirty="0"/>
              <a:t>×××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BE7ACFD-31E7-4F56-4F1B-1E2527ED4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265" y="3706244"/>
            <a:ext cx="9144000" cy="1655762"/>
          </a:xfrm>
        </p:spPr>
        <p:txBody>
          <a:bodyPr>
            <a:normAutofit/>
          </a:bodyPr>
          <a:lstStyle/>
          <a:p>
            <a:r>
              <a:rPr lang="ja-JP" altLang="en-US" sz="2800"/>
              <a:t>筆頭演者：国立太郎</a:t>
            </a:r>
            <a:endParaRPr lang="en-US" altLang="ja-JP" sz="2800" dirty="0"/>
          </a:p>
          <a:p>
            <a:r>
              <a:rPr lang="ja-JP" altLang="en-US" sz="2800"/>
              <a:t>所属：〇〇大学病院 リハビリテーション部 </a:t>
            </a:r>
            <a:endParaRPr kumimoji="1" lang="ja-JP" altLang="en-US" sz="280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9EC2EE6-36F6-9F2D-F5BB-F811E19F40CC}"/>
              </a:ext>
            </a:extLst>
          </p:cNvPr>
          <p:cNvSpPr txBox="1"/>
          <p:nvPr/>
        </p:nvSpPr>
        <p:spPr>
          <a:xfrm>
            <a:off x="1198323" y="5362006"/>
            <a:ext cx="10576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/>
              <a:t>本演題に関連して、開示すべき利益相反は下記のとおりです。</a:t>
            </a:r>
            <a:endParaRPr lang="en-US" altLang="ja-JP" sz="2800" dirty="0"/>
          </a:p>
          <a:p>
            <a:r>
              <a:rPr lang="ja-JP" altLang="en-US" sz="2800"/>
              <a:t>・年間</a:t>
            </a:r>
            <a:r>
              <a:rPr lang="en-US" altLang="ja-JP" sz="2800" dirty="0"/>
              <a:t>200</a:t>
            </a:r>
            <a:r>
              <a:rPr lang="ja-JP" altLang="en-US" sz="2800"/>
              <a:t>万円以上の研究費：〇〇社、〇〇社 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4165543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72</Words>
  <Application>Microsoft Macintosh PowerPoint</Application>
  <PresentationFormat>ワイド画面</PresentationFormat>
  <Paragraphs>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〇〇○×××</vt:lpstr>
      <vt:lpstr>〇〇○×××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</dc:title>
  <dc:creator>takuya takayama</dc:creator>
  <cp:lastModifiedBy>takuya takayama</cp:lastModifiedBy>
  <cp:revision>6</cp:revision>
  <dcterms:created xsi:type="dcterms:W3CDTF">2024-12-03T09:02:46Z</dcterms:created>
  <dcterms:modified xsi:type="dcterms:W3CDTF">2024-12-11T08:10:53Z</dcterms:modified>
</cp:coreProperties>
</file>