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64356-FD00-4245-8B74-0E7817B4E82C}" v="4" dt="2021-03-01T08:43:55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25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lang="en-US" altLang="ja-JP" sz="2400" b="1" dirty="0"/>
              <a:t>46</a:t>
            </a:r>
            <a:r>
              <a:rPr kumimoji="1" lang="ja-JP" altLang="en-US" sz="2400" b="1"/>
              <a:t>回</a:t>
            </a:r>
            <a:r>
              <a:rPr kumimoji="1" lang="ja-JP" altLang="en-US" sz="2400" b="1" dirty="0"/>
              <a:t>国立大学リハビリテーション療法士学術大会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kumimoji="1" lang="ja-JP" altLang="en-US" sz="2200" dirty="0"/>
              <a:t>⑧寄付講座所属：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⑨旅費・贈呈品等：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572000" y="2612950"/>
            <a:ext cx="4304371" cy="32703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1036" y="6093909"/>
            <a:ext cx="6961928" cy="569149"/>
          </a:xfrm>
        </p:spPr>
        <p:txBody>
          <a:bodyPr/>
          <a:lstStyle/>
          <a:p>
            <a:r>
              <a:rPr kumimoji="1"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46</a:t>
            </a:r>
            <a:r>
              <a:rPr kumimoji="1"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lang="en-US" altLang="ja-JP" sz="2400" b="1" dirty="0"/>
              <a:t>46</a:t>
            </a:r>
            <a:r>
              <a:rPr kumimoji="1" lang="ja-JP" altLang="en-US" sz="2400" b="1"/>
              <a:t>回</a:t>
            </a:r>
            <a:r>
              <a:rPr kumimoji="1" lang="ja-JP" altLang="en-US" sz="2400" b="1" dirty="0"/>
              <a:t>国立大学リハビリテーション療法士学術大会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8114" y="5736645"/>
            <a:ext cx="7987772" cy="830997"/>
          </a:xfrm>
        </p:spPr>
        <p:txBody>
          <a:bodyPr/>
          <a:lstStyle/>
          <a:p>
            <a:r>
              <a:rPr kumimoji="1"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46</a:t>
            </a:r>
            <a:r>
              <a:rPr kumimoji="1"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65028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6bed461d-9d19-4e57-87f5-5f1478d1e28a" xsi:nil="true"/>
    <_ip_UnifiedCompliancePolicyProperties xmlns="http://schemas.microsoft.com/sharepoint/v3" xsi:nil="true"/>
    <lcf76f155ced4ddcb4097134ff3c332f xmlns="508eb83b-a812-47ef-a213-e6ebe5089e4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97D2A00F23CF4984E29BCEFC08828D" ma:contentTypeVersion="13" ma:contentTypeDescription="新しいドキュメントを作成します。" ma:contentTypeScope="" ma:versionID="bce00033d0f4eb96c2e369d5ee8dd471">
  <xsd:schema xmlns:xsd="http://www.w3.org/2001/XMLSchema" xmlns:xs="http://www.w3.org/2001/XMLSchema" xmlns:p="http://schemas.microsoft.com/office/2006/metadata/properties" xmlns:ns1="http://schemas.microsoft.com/sharepoint/v3" xmlns:ns2="508eb83b-a812-47ef-a213-e6ebe5089e4a" xmlns:ns3="6bed461d-9d19-4e57-87f5-5f1478d1e28a" targetNamespace="http://schemas.microsoft.com/office/2006/metadata/properties" ma:root="true" ma:fieldsID="e8299ae42ab6b44061f90205d2dcbf2d" ns1:_="" ns2:_="" ns3:_="">
    <xsd:import namespace="http://schemas.microsoft.com/sharepoint/v3"/>
    <xsd:import namespace="508eb83b-a812-47ef-a213-e6ebe5089e4a"/>
    <xsd:import namespace="6bed461d-9d19-4e57-87f5-5f1478d1e2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b83b-a812-47ef-a213-e6ebe5089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64d63cec-adaa-4823-9f5f-a031abd4e2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d461d-9d19-4e57-87f5-5f1478d1e2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0c7df2d-5e3e-49f7-9c7b-261a61e752a2}" ma:internalName="TaxCatchAll" ma:showField="CatchAllData" ma:web="6bed461d-9d19-4e57-87f5-5f1478d1e2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E05261-2E6C-4587-86F8-7DA3BA79C37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bed461d-9d19-4e57-87f5-5f1478d1e28a"/>
    <ds:schemaRef ds:uri="508eb83b-a812-47ef-a213-e6ebe5089e4a"/>
  </ds:schemaRefs>
</ds:datastoreItem>
</file>

<file path=customXml/itemProps2.xml><?xml version="1.0" encoding="utf-8"?>
<ds:datastoreItem xmlns:ds="http://schemas.openxmlformats.org/officeDocument/2006/customXml" ds:itemID="{DA3834D1-2FDE-41FD-849D-11871BB3D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2C6A6-C48E-49CA-8235-F18BEA189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8eb83b-a812-47ef-a213-e6ebe5089e4a"/>
    <ds:schemaRef ds:uri="6bed461d-9d19-4e57-87f5-5f1478d1e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262</Words>
  <Application>Microsoft Macintosh PowerPoint</Application>
  <PresentationFormat>画面に合わせる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hideyuki15630715@outlook.com</cp:lastModifiedBy>
  <cp:revision>19</cp:revision>
  <cp:lastPrinted>2019-09-12T01:45:19Z</cp:lastPrinted>
  <dcterms:created xsi:type="dcterms:W3CDTF">2016-01-28T02:05:52Z</dcterms:created>
  <dcterms:modified xsi:type="dcterms:W3CDTF">2024-04-27T07:30:36Z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0x010100E597D2A00F23CF4984E29BCEFC08828D</vt:lpwstr>
  </property>
</Properties>
</file>