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7"/>
  </p:notesMasterIdLst>
  <p:sldIdLst>
    <p:sldId id="257" r:id="rId5"/>
    <p:sldId id="258" r:id="rId6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1A64356-FD00-4245-8B74-0E7817B4E82C}" v="4" dt="2021-03-01T08:43:55.82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116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864" y="2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0D70BE-D0DA-4579-8C68-7EB7C90D8FB9}" type="datetimeFigureOut">
              <a:rPr kumimoji="1" lang="ja-JP" altLang="en-US" smtClean="0"/>
              <a:t>2024/4/27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9350" y="1233488"/>
            <a:ext cx="44370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85EFEC-DD16-4480-8834-2D0FE9FAC2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06736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3514EF-AFC8-47D7-9A0E-6BCFFB9579AC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216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5EFEC-DD16-4480-8834-2D0FE9FAC234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02583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2024/4/27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28143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2024/4/27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85633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2024/4/27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5045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2024/4/27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6810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2024/4/27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8662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2024/4/27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4804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2024/4/27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8888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2024/4/27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3806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2024/4/27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06816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2024/4/27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1780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2024/4/27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54330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6D97F1-2C0B-4CA5-A9FB-0EA1286AFA0D}" type="datetimeFigureOut">
              <a:rPr kumimoji="1" lang="ja-JP" altLang="en-US" smtClean="0"/>
              <a:t>2024/4/27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8366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663246" y="419772"/>
            <a:ext cx="7897430" cy="135421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2400" b="1"/>
              <a:t>第</a:t>
            </a:r>
            <a:r>
              <a:rPr lang="en-US" altLang="ja-JP" sz="2400" b="1" dirty="0"/>
              <a:t>46</a:t>
            </a:r>
            <a:r>
              <a:rPr kumimoji="1" lang="ja-JP" altLang="en-US" sz="2400" b="1"/>
              <a:t>回</a:t>
            </a:r>
            <a:r>
              <a:rPr kumimoji="1" lang="ja-JP" altLang="en-US" sz="2400" b="1" dirty="0"/>
              <a:t>国立大学リハビリテーション療法士学術大会</a:t>
            </a:r>
            <a:endParaRPr lang="en-US" altLang="ja-JP" sz="2400" b="1" dirty="0"/>
          </a:p>
          <a:p>
            <a:pPr algn="ctr"/>
            <a:r>
              <a:rPr lang="ja-JP" altLang="en-US" sz="2400" b="1" dirty="0"/>
              <a:t>利益相反（</a:t>
            </a:r>
            <a:r>
              <a:rPr lang="en-US" altLang="ja-JP" sz="2400" b="1" dirty="0"/>
              <a:t>COI</a:t>
            </a:r>
            <a:r>
              <a:rPr lang="ja-JP" altLang="en-US" sz="2400" b="1" dirty="0"/>
              <a:t>）開示</a:t>
            </a:r>
            <a:endParaRPr lang="en-US" altLang="ja-JP" sz="2400" b="1" dirty="0"/>
          </a:p>
          <a:p>
            <a:pPr algn="ctr"/>
            <a:endParaRPr lang="en-US" altLang="ja-JP" sz="1600" dirty="0"/>
          </a:p>
          <a:p>
            <a:pPr algn="ctr"/>
            <a:r>
              <a:rPr kumimoji="1" lang="ja-JP" altLang="en-US" b="1" dirty="0"/>
              <a:t>発表者名：　○○○○、△△△△、□□□□、◇◇◇◇、▽▽▽▽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91944" y="1997398"/>
            <a:ext cx="5025532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u="sng" dirty="0"/>
              <a:t>発表</a:t>
            </a:r>
            <a:r>
              <a:rPr kumimoji="1" lang="ja-JP" altLang="en-US" sz="2400" u="sng" dirty="0"/>
              <a:t>者全員の利益相反（</a:t>
            </a:r>
            <a:r>
              <a:rPr kumimoji="1" lang="en-US" altLang="ja-JP" sz="2400" u="sng" dirty="0"/>
              <a:t>COI</a:t>
            </a:r>
            <a:r>
              <a:rPr kumimoji="1" lang="ja-JP" altLang="en-US" sz="2400" u="sng" dirty="0"/>
              <a:t>）開示</a:t>
            </a:r>
            <a:endParaRPr kumimoji="1" lang="en-US" altLang="ja-JP" sz="2400" u="sng" dirty="0"/>
          </a:p>
          <a:p>
            <a:endParaRPr lang="en-US" altLang="ja-JP" sz="1000" dirty="0"/>
          </a:p>
          <a:p>
            <a:r>
              <a:rPr kumimoji="1" lang="ja-JP" altLang="en-US" sz="2200" dirty="0"/>
              <a:t>①役員・顧問・職員：</a:t>
            </a:r>
            <a:r>
              <a:rPr kumimoji="1" lang="en-US" altLang="ja-JP" sz="2200" dirty="0"/>
              <a:t>	</a:t>
            </a:r>
          </a:p>
          <a:p>
            <a:r>
              <a:rPr lang="ja-JP" altLang="en-US" sz="2200" dirty="0"/>
              <a:t>②株式の利益：</a:t>
            </a:r>
            <a:r>
              <a:rPr lang="en-US" altLang="ja-JP" sz="2200" dirty="0"/>
              <a:t>		</a:t>
            </a:r>
          </a:p>
          <a:p>
            <a:r>
              <a:rPr kumimoji="1" lang="ja-JP" altLang="en-US" sz="2200" dirty="0"/>
              <a:t>③特許使用料：</a:t>
            </a:r>
            <a:r>
              <a:rPr kumimoji="1" lang="en-US" altLang="ja-JP" sz="2200" dirty="0"/>
              <a:t>		</a:t>
            </a:r>
          </a:p>
          <a:p>
            <a:r>
              <a:rPr lang="ja-JP" altLang="en-US" sz="2200" dirty="0"/>
              <a:t>④講演料：</a:t>
            </a:r>
            <a:r>
              <a:rPr lang="en-US" altLang="ja-JP" sz="2200" dirty="0"/>
              <a:t>		</a:t>
            </a:r>
          </a:p>
          <a:p>
            <a:r>
              <a:rPr kumimoji="1" lang="ja-JP" altLang="en-US" sz="2200" dirty="0"/>
              <a:t>⑤原稿料：</a:t>
            </a:r>
            <a:r>
              <a:rPr kumimoji="1" lang="en-US" altLang="ja-JP" sz="2200" dirty="0"/>
              <a:t>		</a:t>
            </a:r>
          </a:p>
          <a:p>
            <a:r>
              <a:rPr lang="ja-JP" altLang="en-US" sz="2200" dirty="0"/>
              <a:t>⑥研究費・助成金：</a:t>
            </a:r>
            <a:r>
              <a:rPr lang="en-US" altLang="ja-JP" sz="2200" dirty="0"/>
              <a:t>	</a:t>
            </a:r>
          </a:p>
          <a:p>
            <a:r>
              <a:rPr kumimoji="1" lang="ja-JP" altLang="en-US" sz="2200" dirty="0"/>
              <a:t>⑦奨学寄付金：</a:t>
            </a:r>
            <a:r>
              <a:rPr kumimoji="1" lang="en-US" altLang="ja-JP" sz="2200" dirty="0"/>
              <a:t>		</a:t>
            </a:r>
          </a:p>
          <a:p>
            <a:r>
              <a:rPr kumimoji="1" lang="ja-JP" altLang="en-US" sz="2200" dirty="0"/>
              <a:t>⑧寄付講座所属：</a:t>
            </a:r>
            <a:r>
              <a:rPr kumimoji="1" lang="en-US" altLang="ja-JP" sz="2200" dirty="0"/>
              <a:t>	</a:t>
            </a:r>
          </a:p>
          <a:p>
            <a:r>
              <a:rPr lang="ja-JP" altLang="en-US" sz="2200" dirty="0"/>
              <a:t>⑨旅費・贈呈品等：</a:t>
            </a:r>
            <a:r>
              <a:rPr lang="en-US" altLang="ja-JP" sz="2200" dirty="0"/>
              <a:t>	</a:t>
            </a:r>
            <a:endParaRPr kumimoji="1" lang="ja-JP" altLang="en-US" sz="2200" dirty="0"/>
          </a:p>
        </p:txBody>
      </p:sp>
      <p:sp>
        <p:nvSpPr>
          <p:cNvPr id="6" name="正方形/長方形 5"/>
          <p:cNvSpPr/>
          <p:nvPr/>
        </p:nvSpPr>
        <p:spPr>
          <a:xfrm>
            <a:off x="4572000" y="2612950"/>
            <a:ext cx="4304371" cy="3270397"/>
          </a:xfrm>
          <a:prstGeom prst="rect">
            <a:avLst/>
          </a:prstGeom>
          <a:ln w="1905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・発表者全員を対象として、</a:t>
            </a:r>
            <a:endParaRPr lang="en-US" altLang="ja-JP" sz="20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　左記の開示すべき内容が過去</a:t>
            </a: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</a:rPr>
              <a:t>3</a:t>
            </a: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年間</a:t>
            </a:r>
            <a:endParaRPr lang="en-US" altLang="ja-JP" sz="20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　に該当する項目のみを記載</a:t>
            </a:r>
            <a:endParaRPr lang="en-US" altLang="ja-JP" sz="20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・企業・団体名を記載</a:t>
            </a:r>
            <a:endParaRPr lang="en-US" altLang="ja-JP" sz="20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・金額の記載は不要</a:t>
            </a:r>
          </a:p>
          <a:p>
            <a:pPr>
              <a:lnSpc>
                <a:spcPct val="80000"/>
              </a:lnSpc>
            </a:pPr>
            <a:endParaRPr lang="en-US" altLang="ja-JP" sz="20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endParaRPr lang="en-US" altLang="ja-JP" sz="20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</a:rPr>
              <a:t>【</a:t>
            </a: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記載例</a:t>
            </a: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</a:rPr>
              <a:t>】</a:t>
            </a:r>
            <a:endParaRPr lang="ja-JP" altLang="en-US" sz="20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発表者全員、過去</a:t>
            </a: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</a:rPr>
              <a:t>3</a:t>
            </a: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年間を一括して</a:t>
            </a:r>
            <a:endParaRPr lang="en-US" altLang="ja-JP" sz="20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講演料：　＃＃製薬、＊＊製薬</a:t>
            </a:r>
            <a:endParaRPr lang="en-US" altLang="ja-JP" sz="20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原稿料：　</a:t>
            </a: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</a:rPr>
              <a:t>※※</a:t>
            </a: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製薬　　　  　　　　</a:t>
            </a:r>
            <a:endParaRPr lang="en-US" altLang="ja-JP" sz="20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奨学寄付金：　％％製薬、＆＆製薬　</a:t>
            </a:r>
            <a:endParaRPr lang="ja-JP" altLang="en-US" sz="2000" dirty="0">
              <a:solidFill>
                <a:srgbClr val="FF0000"/>
              </a:solidFill>
            </a:endParaRPr>
          </a:p>
        </p:txBody>
      </p:sp>
      <p:sp>
        <p:nvSpPr>
          <p:cNvPr id="7" name="フッター プレースホルダー 1">
            <a:extLst>
              <a:ext uri="{FF2B5EF4-FFF2-40B4-BE49-F238E27FC236}">
                <a16:creationId xmlns:a16="http://schemas.microsoft.com/office/drawing/2014/main" id="{64662C54-D346-4C40-8EBD-9D3D1CD378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91036" y="6093909"/>
            <a:ext cx="6961928" cy="569149"/>
          </a:xfrm>
        </p:spPr>
        <p:txBody>
          <a:bodyPr/>
          <a:lstStyle/>
          <a:p>
            <a:r>
              <a:rPr kumimoji="1" lang="ja-JP" altLang="en-US" sz="2400">
                <a:solidFill>
                  <a:schemeClr val="bg1">
                    <a:lumMod val="65000"/>
                  </a:schemeClr>
                </a:solidFill>
                <a:latin typeface="+mj-lt"/>
              </a:rPr>
              <a:t>第</a:t>
            </a:r>
            <a:r>
              <a:rPr lang="en-US" altLang="ja-JP" sz="2400" dirty="0">
                <a:solidFill>
                  <a:schemeClr val="bg1">
                    <a:lumMod val="65000"/>
                  </a:schemeClr>
                </a:solidFill>
                <a:latin typeface="+mj-lt"/>
              </a:rPr>
              <a:t>46</a:t>
            </a:r>
            <a:r>
              <a:rPr kumimoji="1" lang="ja-JP" altLang="en-US" sz="2400">
                <a:solidFill>
                  <a:schemeClr val="bg1">
                    <a:lumMod val="65000"/>
                  </a:schemeClr>
                </a:solidFill>
                <a:latin typeface="+mj-lt"/>
              </a:rPr>
              <a:t>回</a:t>
            </a:r>
            <a:r>
              <a:rPr kumimoji="1" lang="ja-JP" altLang="en-US" sz="2400" dirty="0">
                <a:solidFill>
                  <a:schemeClr val="bg1">
                    <a:lumMod val="65000"/>
                  </a:schemeClr>
                </a:solidFill>
                <a:latin typeface="+mj-lt"/>
              </a:rPr>
              <a:t>国立大学リハビリテーション療法士学術大会</a:t>
            </a:r>
          </a:p>
        </p:txBody>
      </p:sp>
    </p:spTree>
    <p:extLst>
      <p:ext uri="{BB962C8B-B14F-4D97-AF65-F5344CB8AC3E}">
        <p14:creationId xmlns:p14="http://schemas.microsoft.com/office/powerpoint/2010/main" val="38012459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>
            <a:off x="1111996" y="3947459"/>
            <a:ext cx="68707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/>
              <a:t>演題発表に関連し、開示すべき利益相反（</a:t>
            </a:r>
            <a:r>
              <a:rPr kumimoji="1" lang="en-US" altLang="ja-JP" sz="2400" dirty="0"/>
              <a:t>COI</a:t>
            </a:r>
            <a:r>
              <a:rPr kumimoji="1" lang="ja-JP" altLang="en-US" sz="2400" dirty="0"/>
              <a:t>）関係にある企業・団体等はありません。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623285" y="1226958"/>
            <a:ext cx="7897430" cy="135421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2400" b="1"/>
              <a:t>第</a:t>
            </a:r>
            <a:r>
              <a:rPr lang="en-US" altLang="ja-JP" sz="2400" b="1" dirty="0"/>
              <a:t>46</a:t>
            </a:r>
            <a:r>
              <a:rPr kumimoji="1" lang="ja-JP" altLang="en-US" sz="2400" b="1"/>
              <a:t>回</a:t>
            </a:r>
            <a:r>
              <a:rPr kumimoji="1" lang="ja-JP" altLang="en-US" sz="2400" b="1" dirty="0"/>
              <a:t>国立大学リハビリテーション療法士学術大会</a:t>
            </a:r>
            <a:endParaRPr kumimoji="1" lang="en-US" altLang="ja-JP" sz="2400" b="1" dirty="0"/>
          </a:p>
          <a:p>
            <a:pPr algn="ctr"/>
            <a:r>
              <a:rPr lang="ja-JP" altLang="en-US" sz="2400" b="1" dirty="0"/>
              <a:t>利益相反（</a:t>
            </a:r>
            <a:r>
              <a:rPr lang="en-US" altLang="ja-JP" sz="2400" b="1" dirty="0"/>
              <a:t>COI</a:t>
            </a:r>
            <a:r>
              <a:rPr lang="ja-JP" altLang="en-US" sz="2400" b="1" dirty="0"/>
              <a:t>）開示</a:t>
            </a:r>
            <a:endParaRPr lang="en-US" altLang="ja-JP" sz="2400" b="1" dirty="0"/>
          </a:p>
          <a:p>
            <a:pPr algn="ctr"/>
            <a:endParaRPr lang="en-US" altLang="ja-JP" sz="1600" dirty="0"/>
          </a:p>
          <a:p>
            <a:pPr algn="ctr"/>
            <a:r>
              <a:rPr lang="ja-JP" altLang="en-US" b="1" dirty="0"/>
              <a:t>発表</a:t>
            </a:r>
            <a:r>
              <a:rPr kumimoji="1" lang="ja-JP" altLang="en-US" b="1" dirty="0"/>
              <a:t>者名：　○○○○、△△△△、□□□□、◇◇◇◇、▽▽▽▽</a:t>
            </a:r>
          </a:p>
        </p:txBody>
      </p:sp>
      <p:sp>
        <p:nvSpPr>
          <p:cNvPr id="7" name="フッター プレースホルダー 1">
            <a:extLst>
              <a:ext uri="{FF2B5EF4-FFF2-40B4-BE49-F238E27FC236}">
                <a16:creationId xmlns:a16="http://schemas.microsoft.com/office/drawing/2014/main" id="{AE67F21D-92CE-D143-8329-F9AEB68AC4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78114" y="5736645"/>
            <a:ext cx="7987772" cy="830997"/>
          </a:xfrm>
        </p:spPr>
        <p:txBody>
          <a:bodyPr/>
          <a:lstStyle/>
          <a:p>
            <a:r>
              <a:rPr kumimoji="1" lang="ja-JP" altLang="en-US" sz="2400">
                <a:solidFill>
                  <a:schemeClr val="bg1">
                    <a:lumMod val="65000"/>
                  </a:schemeClr>
                </a:solidFill>
                <a:latin typeface="+mj-lt"/>
              </a:rPr>
              <a:t>第</a:t>
            </a:r>
            <a:r>
              <a:rPr lang="en-US" altLang="ja-JP" sz="2400" dirty="0">
                <a:solidFill>
                  <a:schemeClr val="bg1">
                    <a:lumMod val="65000"/>
                  </a:schemeClr>
                </a:solidFill>
                <a:latin typeface="+mj-lt"/>
              </a:rPr>
              <a:t>46</a:t>
            </a:r>
            <a:r>
              <a:rPr kumimoji="1" lang="ja-JP" altLang="en-US" sz="2400">
                <a:solidFill>
                  <a:schemeClr val="bg1">
                    <a:lumMod val="65000"/>
                  </a:schemeClr>
                </a:solidFill>
                <a:latin typeface="+mj-lt"/>
              </a:rPr>
              <a:t>回</a:t>
            </a:r>
            <a:r>
              <a:rPr kumimoji="1" lang="ja-JP" altLang="en-US" sz="2400" dirty="0">
                <a:solidFill>
                  <a:schemeClr val="bg1">
                    <a:lumMod val="65000"/>
                  </a:schemeClr>
                </a:solidFill>
                <a:latin typeface="+mj-lt"/>
              </a:rPr>
              <a:t>国立大学リハビリテーション療法士学術大会</a:t>
            </a:r>
          </a:p>
        </p:txBody>
      </p:sp>
    </p:spTree>
    <p:extLst>
      <p:ext uri="{BB962C8B-B14F-4D97-AF65-F5344CB8AC3E}">
        <p14:creationId xmlns:p14="http://schemas.microsoft.com/office/powerpoint/2010/main" val="36502870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TaxCatchAll xmlns="6bed461d-9d19-4e57-87f5-5f1478d1e28a" xsi:nil="true"/>
    <_ip_UnifiedCompliancePolicyProperties xmlns="http://schemas.microsoft.com/sharepoint/v3" xsi:nil="true"/>
    <lcf76f155ced4ddcb4097134ff3c332f xmlns="508eb83b-a812-47ef-a213-e6ebe5089e4a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E597D2A00F23CF4984E29BCEFC08828D" ma:contentTypeVersion="13" ma:contentTypeDescription="新しいドキュメントを作成します。" ma:contentTypeScope="" ma:versionID="bce00033d0f4eb96c2e369d5ee8dd471">
  <xsd:schema xmlns:xsd="http://www.w3.org/2001/XMLSchema" xmlns:xs="http://www.w3.org/2001/XMLSchema" xmlns:p="http://schemas.microsoft.com/office/2006/metadata/properties" xmlns:ns1="http://schemas.microsoft.com/sharepoint/v3" xmlns:ns2="508eb83b-a812-47ef-a213-e6ebe5089e4a" xmlns:ns3="6bed461d-9d19-4e57-87f5-5f1478d1e28a" targetNamespace="http://schemas.microsoft.com/office/2006/metadata/properties" ma:root="true" ma:fieldsID="e8299ae42ab6b44061f90205d2dcbf2d" ns1:_="" ns2:_="" ns3:_="">
    <xsd:import namespace="http://schemas.microsoft.com/sharepoint/v3"/>
    <xsd:import namespace="508eb83b-a812-47ef-a213-e6ebe5089e4a"/>
    <xsd:import namespace="6bed461d-9d19-4e57-87f5-5f1478d1e28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1:_ip_UnifiedCompliancePolicyProperties" minOccurs="0"/>
                <xsd:element ref="ns1:_ip_UnifiedCompliancePolicyUIAction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0" nillable="true" ma:displayName="統合コンプライアンス ポリシーのプロパティ" ma:hidden="true" ma:internalName="_ip_UnifiedCompliancePolicyProperties">
      <xsd:simpleType>
        <xsd:restriction base="dms:Note"/>
      </xsd:simpleType>
    </xsd:element>
    <xsd:element name="_ip_UnifiedCompliancePolicyUIAction" ma:index="11" nillable="true" ma:displayName="統合コンプライアンス ポリシーの UI アクション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8eb83b-a812-47ef-a213-e6ebe5089e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画像タグ" ma:readOnly="false" ma:fieldId="{5cf76f15-5ced-4ddc-b409-7134ff3c332f}" ma:taxonomyMulti="true" ma:sspId="64d63cec-adaa-4823-9f5f-a031abd4e23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internalName="MediaServiceDateTake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bed461d-9d19-4e57-87f5-5f1478d1e28a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30c7df2d-5e3e-49f7-9c7b-261a61e752a2}" ma:internalName="TaxCatchAll" ma:showField="CatchAllData" ma:web="6bed461d-9d19-4e57-87f5-5f1478d1e28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6E05261-2E6C-4587-86F8-7DA3BA79C373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6bed461d-9d19-4e57-87f5-5f1478d1e28a"/>
    <ds:schemaRef ds:uri="508eb83b-a812-47ef-a213-e6ebe5089e4a"/>
  </ds:schemaRefs>
</ds:datastoreItem>
</file>

<file path=customXml/itemProps2.xml><?xml version="1.0" encoding="utf-8"?>
<ds:datastoreItem xmlns:ds="http://schemas.openxmlformats.org/officeDocument/2006/customXml" ds:itemID="{DA3834D1-2FDE-41FD-849D-11871BB3D05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B32C6A6-C48E-49CA-8235-F18BEA18903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508eb83b-a812-47ef-a213-e6ebe5089e4a"/>
    <ds:schemaRef ds:uri="6bed461d-9d19-4e57-87f5-5f1478d1e28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</TotalTime>
  <Words>262</Words>
  <Application>Microsoft Macintosh PowerPoint</Application>
  <PresentationFormat>画面に合わせる (4:3)</PresentationFormat>
  <Paragraphs>36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樋田 真里</dc:creator>
  <cp:lastModifiedBy>hideyuki15630715@outlook.com</cp:lastModifiedBy>
  <cp:revision>19</cp:revision>
  <cp:lastPrinted>2019-09-12T01:45:19Z</cp:lastPrinted>
  <dcterms:created xsi:type="dcterms:W3CDTF">2016-01-28T02:05:52Z</dcterms:created>
  <dcterms:modified xsi:type="dcterms:W3CDTF">2024-04-27T07:30:36Z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0x010100E597D2A00F23CF4984E29BCEFC08828D</vt:lpwstr>
  </property>
</Properties>
</file>