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0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198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D70BE-D0DA-4579-8C68-7EB7C90D8FB9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85EFEC-DD16-4480-8834-2D0FE9FAC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673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EFEC-DD16-4480-8834-2D0FE9FAC23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196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81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563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045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1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662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80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88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80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0681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1780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433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36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1111996" y="3947459"/>
            <a:ext cx="6870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演題発表に関連し、開示すべき利益相反（</a:t>
            </a:r>
            <a:r>
              <a:rPr kumimoji="1" lang="en-US" altLang="ja-JP" sz="2400" dirty="0"/>
              <a:t>COI</a:t>
            </a:r>
            <a:r>
              <a:rPr kumimoji="1" lang="ja-JP" altLang="en-US" sz="2400" dirty="0"/>
              <a:t>）関係にある企業・団体等はありません。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23285" y="1226958"/>
            <a:ext cx="7897430" cy="13542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400" b="1" dirty="0"/>
              <a:t>第</a:t>
            </a:r>
            <a:r>
              <a:rPr lang="en-US" altLang="ja-JP" sz="2400" b="1" dirty="0"/>
              <a:t>44</a:t>
            </a:r>
            <a:r>
              <a:rPr kumimoji="1" lang="ja-JP" altLang="en-US" sz="2400" b="1" dirty="0"/>
              <a:t>回国立大学リハビリテーション療法士学術大会</a:t>
            </a:r>
            <a:endParaRPr kumimoji="1" lang="en-US" altLang="ja-JP" sz="2400" b="1" dirty="0"/>
          </a:p>
          <a:p>
            <a:pPr algn="ctr"/>
            <a:r>
              <a:rPr lang="ja-JP" altLang="en-US" sz="2400" b="1" dirty="0"/>
              <a:t>利益相反（</a:t>
            </a:r>
            <a:r>
              <a:rPr lang="en-US" altLang="ja-JP" sz="2400" b="1" dirty="0"/>
              <a:t>COI</a:t>
            </a:r>
            <a:r>
              <a:rPr lang="ja-JP" altLang="en-US" sz="2400" b="1" dirty="0"/>
              <a:t>）開示</a:t>
            </a:r>
            <a:endParaRPr lang="en-US" altLang="ja-JP" sz="2400" b="1" dirty="0"/>
          </a:p>
          <a:p>
            <a:pPr algn="ctr"/>
            <a:endParaRPr lang="en-US" altLang="ja-JP" sz="1600" dirty="0"/>
          </a:p>
          <a:p>
            <a:pPr algn="ctr"/>
            <a:r>
              <a:rPr lang="ja-JP" altLang="en-US" b="1" dirty="0"/>
              <a:t>発表</a:t>
            </a:r>
            <a:r>
              <a:rPr kumimoji="1" lang="ja-JP" altLang="en-US" b="1" dirty="0"/>
              <a:t>者名：　○○○○、△△△△、□□□□、◇◇◇◇、▽▽▽▽</a:t>
            </a:r>
          </a:p>
        </p:txBody>
      </p:sp>
      <p:sp>
        <p:nvSpPr>
          <p:cNvPr id="7" name="フッター プレースホルダー 1">
            <a:extLst>
              <a:ext uri="{FF2B5EF4-FFF2-40B4-BE49-F238E27FC236}">
                <a16:creationId xmlns:a16="http://schemas.microsoft.com/office/drawing/2014/main" id="{AE67F21D-92CE-D143-8329-F9AEB68AC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8114" y="5736645"/>
            <a:ext cx="7987772" cy="830997"/>
          </a:xfrm>
        </p:spPr>
        <p:txBody>
          <a:bodyPr/>
          <a:lstStyle/>
          <a:p>
            <a:r>
              <a:rPr kumimoji="1"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第</a:t>
            </a:r>
            <a:r>
              <a:rPr lang="en-US" altLang="ja-JP" sz="24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44</a:t>
            </a:r>
            <a:r>
              <a:rPr kumimoji="1"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回国立大学リハビリテーション療法士学術大会</a:t>
            </a:r>
          </a:p>
        </p:txBody>
      </p:sp>
    </p:spTree>
    <p:extLst>
      <p:ext uri="{BB962C8B-B14F-4D97-AF65-F5344CB8AC3E}">
        <p14:creationId xmlns:p14="http://schemas.microsoft.com/office/powerpoint/2010/main" val="2387697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73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樋田 真里</dc:creator>
  <cp:lastModifiedBy>堀江 翔</cp:lastModifiedBy>
  <cp:revision>15</cp:revision>
  <cp:lastPrinted>2019-09-12T01:45:19Z</cp:lastPrinted>
  <dcterms:created xsi:type="dcterms:W3CDTF">2016-01-28T02:05:52Z</dcterms:created>
  <dcterms:modified xsi:type="dcterms:W3CDTF">2022-06-04T05:06:11Z</dcterms:modified>
</cp:coreProperties>
</file>