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64356-FD00-4245-8B74-0E7817B4E82C}" v="4" dt="2021-03-01T08:43:55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 Daisuke" userId="3d0fb9634bcf1307" providerId="LiveId" clId="{91A64356-FD00-4245-8B74-0E7817B4E82C}"/>
    <pc:docChg chg="modSld">
      <pc:chgData name="Hara Daisuke" userId="3d0fb9634bcf1307" providerId="LiveId" clId="{91A64356-FD00-4245-8B74-0E7817B4E82C}" dt="2021-03-01T08:44:08.809" v="24" actId="1076"/>
      <pc:docMkLst>
        <pc:docMk/>
      </pc:docMkLst>
      <pc:sldChg chg="modSp mod">
        <pc:chgData name="Hara Daisuke" userId="3d0fb9634bcf1307" providerId="LiveId" clId="{91A64356-FD00-4245-8B74-0E7817B4E82C}" dt="2021-03-01T08:44:08.809" v="24" actId="1076"/>
        <pc:sldMkLst>
          <pc:docMk/>
          <pc:sldMk cId="3801245979" sldId="257"/>
        </pc:sldMkLst>
        <pc:spChg chg="mod">
          <ac:chgData name="Hara Daisuke" userId="3d0fb9634bcf1307" providerId="LiveId" clId="{91A64356-FD00-4245-8B74-0E7817B4E82C}" dt="2021-03-01T08:43:55.820" v="23"/>
          <ac:spMkLst>
            <pc:docMk/>
            <pc:sldMk cId="3801245979" sldId="257"/>
            <ac:spMk id="5" creationId="{00000000-0000-0000-0000-000000000000}"/>
          </ac:spMkLst>
        </pc:spChg>
        <pc:spChg chg="mod">
          <ac:chgData name="Hara Daisuke" userId="3d0fb9634bcf1307" providerId="LiveId" clId="{91A64356-FD00-4245-8B74-0E7817B4E82C}" dt="2021-03-01T08:44:08.809" v="24" actId="1076"/>
          <ac:spMkLst>
            <pc:docMk/>
            <pc:sldMk cId="3801245979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2022/6/4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63246" y="419772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/>
              <a:t>44</a:t>
            </a:r>
            <a:r>
              <a:rPr kumimoji="1" lang="ja-JP" altLang="en-US" sz="2400" b="1" dirty="0"/>
              <a:t>回国立大学リハビリテーション療法士学術大会</a:t>
            </a:r>
            <a:endParaRPr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kumimoji="1" lang="ja-JP" altLang="en-US" b="1" dirty="0"/>
              <a:t>発表者名：　○○○○、△△△△、□□□□、◇◇◇◇、▽▽▽▽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1944" y="1997398"/>
            <a:ext cx="50255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/>
              <a:t>発表</a:t>
            </a:r>
            <a:r>
              <a:rPr kumimoji="1" lang="ja-JP" altLang="en-US" sz="2400" u="sng" dirty="0"/>
              <a:t>者全員の利益相反（</a:t>
            </a:r>
            <a:r>
              <a:rPr kumimoji="1" lang="en-US" altLang="ja-JP" sz="2400" u="sng" dirty="0"/>
              <a:t>COI</a:t>
            </a:r>
            <a:r>
              <a:rPr kumimoji="1" lang="ja-JP" altLang="en-US" sz="2400" u="sng" dirty="0"/>
              <a:t>）開示</a:t>
            </a:r>
            <a:endParaRPr kumimoji="1" lang="en-US" altLang="ja-JP" sz="2400" u="sng" dirty="0"/>
          </a:p>
          <a:p>
            <a:endParaRPr lang="en-US" altLang="ja-JP" sz="1000" dirty="0"/>
          </a:p>
          <a:p>
            <a:r>
              <a:rPr kumimoji="1" lang="ja-JP" altLang="en-US" sz="2200" dirty="0"/>
              <a:t>①役員・顧問・職員：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③特許使用料：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⑤原稿料：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⑦奨学寄付金：</a:t>
            </a:r>
            <a:r>
              <a:rPr kumimoji="1" lang="en-US" altLang="ja-JP" sz="2200" dirty="0"/>
              <a:t>		</a:t>
            </a:r>
          </a:p>
          <a:p>
            <a:r>
              <a:rPr kumimoji="1" lang="ja-JP" altLang="en-US" sz="2200" dirty="0"/>
              <a:t>⑧寄付講座所属：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⑨旅費・贈呈品等：</a:t>
            </a:r>
            <a:r>
              <a:rPr lang="en-US" altLang="ja-JP" sz="2200" dirty="0"/>
              <a:t>	</a:t>
            </a:r>
            <a:endParaRPr kumimoji="1" lang="ja-JP" altLang="en-US" sz="2200" dirty="0"/>
          </a:p>
        </p:txBody>
      </p:sp>
      <p:sp>
        <p:nvSpPr>
          <p:cNvPr id="6" name="正方形/長方形 5"/>
          <p:cNvSpPr/>
          <p:nvPr/>
        </p:nvSpPr>
        <p:spPr>
          <a:xfrm>
            <a:off x="4572000" y="2612951"/>
            <a:ext cx="4302441" cy="304698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・発表者全員を対象として、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に該当する項目のみを記載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・企業・団体名を記載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・金額の記載は不要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64662C54-D346-4C40-8EBD-9D3D1CD3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1036" y="6093909"/>
            <a:ext cx="6961928" cy="569149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44</a:t>
            </a:r>
            <a:r>
              <a:rPr kumimoji="1" lang="ja-JP" altLang="en-US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回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80124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189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堀江 翔</cp:lastModifiedBy>
  <cp:revision>14</cp:revision>
  <cp:lastPrinted>2019-09-12T01:45:19Z</cp:lastPrinted>
  <dcterms:created xsi:type="dcterms:W3CDTF">2016-01-28T02:05:52Z</dcterms:created>
  <dcterms:modified xsi:type="dcterms:W3CDTF">2022-06-04T05:06:26Z</dcterms:modified>
</cp:coreProperties>
</file>