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1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a Daisuke" userId="3d0fb9634bcf1307" providerId="LiveId" clId="{3092E16B-9652-4DE5-A930-35BC36318B7D}"/>
    <pc:docChg chg="delSld">
      <pc:chgData name="Hara Daisuke" userId="3d0fb9634bcf1307" providerId="LiveId" clId="{3092E16B-9652-4DE5-A930-35BC36318B7D}" dt="2021-04-23T10:58:28.986" v="0" actId="2696"/>
      <pc:docMkLst>
        <pc:docMk/>
      </pc:docMkLst>
      <pc:sldChg chg="del">
        <pc:chgData name="Hara Daisuke" userId="3d0fb9634bcf1307" providerId="LiveId" clId="{3092E16B-9652-4DE5-A930-35BC36318B7D}" dt="2021-04-23T10:58:28.986" v="0" actId="2696"/>
        <pc:sldMkLst>
          <pc:docMk/>
          <pc:sldMk cId="2387697636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2021/5/15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初心者マーク・若葉マーク（00279）｜無料イラスト素材DECORUTO">
            <a:extLst>
              <a:ext uri="{FF2B5EF4-FFF2-40B4-BE49-F238E27FC236}">
                <a16:creationId xmlns:a16="http://schemas.microsoft.com/office/drawing/2014/main" id="{350A7A1D-66E0-4663-BEED-7E9585389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805" y="272236"/>
            <a:ext cx="721462" cy="72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7691213" y="309801"/>
            <a:ext cx="11112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ja-JP" altLang="en-US" sz="3600" b="1" dirty="0"/>
              <a:t>若手</a:t>
            </a:r>
          </a:p>
        </p:txBody>
      </p:sp>
    </p:spTree>
    <p:extLst>
      <p:ext uri="{BB962C8B-B14F-4D97-AF65-F5344CB8AC3E}">
        <p14:creationId xmlns:p14="http://schemas.microsoft.com/office/powerpoint/2010/main" val="357880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1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堀江 翔</cp:lastModifiedBy>
  <cp:revision>21</cp:revision>
  <cp:lastPrinted>2019-09-12T01:45:19Z</cp:lastPrinted>
  <dcterms:created xsi:type="dcterms:W3CDTF">2016-01-28T02:05:52Z</dcterms:created>
  <dcterms:modified xsi:type="dcterms:W3CDTF">2021-05-15T03:47:16Z</dcterms:modified>
</cp:coreProperties>
</file>