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954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EFEC-DD16-4480-8834-2D0FE9FAC23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19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2021/4/5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11996" y="3947459"/>
            <a:ext cx="687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演題発表に関連し、開示すべき利益相反（</a:t>
            </a:r>
            <a:r>
              <a:rPr kumimoji="1" lang="en-US" altLang="ja-JP" sz="2400" dirty="0"/>
              <a:t>COI</a:t>
            </a:r>
            <a:r>
              <a:rPr kumimoji="1" lang="ja-JP" altLang="en-US" sz="2400" dirty="0"/>
              <a:t>）関係にある企業・団体等はありません。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3285" y="1226958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 dirty="0"/>
              <a:t>第</a:t>
            </a:r>
            <a:r>
              <a:rPr lang="en-US" altLang="ja-JP" sz="2400" b="1" dirty="0"/>
              <a:t>43</a:t>
            </a:r>
            <a:r>
              <a:rPr kumimoji="1" lang="ja-JP" altLang="en-US" sz="2400" b="1" dirty="0"/>
              <a:t>回国立大学リハビリテーション療法士学術大会</a:t>
            </a:r>
            <a:endParaRPr kumimoji="1" lang="en-US" altLang="ja-JP" sz="2400" b="1" dirty="0"/>
          </a:p>
          <a:p>
            <a:pPr algn="ctr"/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lang="ja-JP" altLang="en-US" b="1" dirty="0"/>
              <a:t>発表</a:t>
            </a:r>
            <a:r>
              <a:rPr kumimoji="1" lang="ja-JP" altLang="en-US" b="1" dirty="0"/>
              <a:t>者名：　○○○○、△△△△、□□□□、◇◇◇◇、▽▽▽▽</a:t>
            </a:r>
          </a:p>
        </p:txBody>
      </p:sp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id="{AE67F21D-92CE-D143-8329-F9AEB68AC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8114" y="5736645"/>
            <a:ext cx="7987772" cy="830997"/>
          </a:xfrm>
        </p:spPr>
        <p:txBody>
          <a:bodyPr/>
          <a:lstStyle/>
          <a:p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第</a:t>
            </a:r>
            <a:r>
              <a:rPr lang="en-US" altLang="ja-JP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43</a:t>
            </a:r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回国立大学リハビリテーション療法士学術大会</a:t>
            </a:r>
          </a:p>
        </p:txBody>
      </p:sp>
    </p:spTree>
    <p:extLst>
      <p:ext uri="{BB962C8B-B14F-4D97-AF65-F5344CB8AC3E}">
        <p14:creationId xmlns:p14="http://schemas.microsoft.com/office/powerpoint/2010/main" val="238769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49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motoki nagaya</cp:lastModifiedBy>
  <cp:revision>14</cp:revision>
  <cp:lastPrinted>2019-09-12T01:45:19Z</cp:lastPrinted>
  <dcterms:created xsi:type="dcterms:W3CDTF">2016-01-28T02:05:52Z</dcterms:created>
  <dcterms:modified xsi:type="dcterms:W3CDTF">2021-04-05T09:36:53Z</dcterms:modified>
</cp:coreProperties>
</file>