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64356-FD00-4245-8B74-0E7817B4E82C}" v="4" dt="2021-03-01T08:43:55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0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954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a Daisuke" userId="3d0fb9634bcf1307" providerId="LiveId" clId="{91A64356-FD00-4245-8B74-0E7817B4E82C}"/>
    <pc:docChg chg="modSld">
      <pc:chgData name="Hara Daisuke" userId="3d0fb9634bcf1307" providerId="LiveId" clId="{91A64356-FD00-4245-8B74-0E7817B4E82C}" dt="2021-03-01T08:44:08.809" v="24" actId="1076"/>
      <pc:docMkLst>
        <pc:docMk/>
      </pc:docMkLst>
      <pc:sldChg chg="modSp mod">
        <pc:chgData name="Hara Daisuke" userId="3d0fb9634bcf1307" providerId="LiveId" clId="{91A64356-FD00-4245-8B74-0E7817B4E82C}" dt="2021-03-01T08:44:08.809" v="24" actId="1076"/>
        <pc:sldMkLst>
          <pc:docMk/>
          <pc:sldMk cId="3801245979" sldId="257"/>
        </pc:sldMkLst>
        <pc:spChg chg="mod">
          <ac:chgData name="Hara Daisuke" userId="3d0fb9634bcf1307" providerId="LiveId" clId="{91A64356-FD00-4245-8B74-0E7817B4E82C}" dt="2021-03-01T08:43:55.820" v="23"/>
          <ac:spMkLst>
            <pc:docMk/>
            <pc:sldMk cId="3801245979" sldId="257"/>
            <ac:spMk id="5" creationId="{00000000-0000-0000-0000-000000000000}"/>
          </ac:spMkLst>
        </pc:spChg>
        <pc:spChg chg="mod">
          <ac:chgData name="Hara Daisuke" userId="3d0fb9634bcf1307" providerId="LiveId" clId="{91A64356-FD00-4245-8B74-0E7817B4E82C}" dt="2021-03-01T08:44:08.809" v="24" actId="1076"/>
          <ac:spMkLst>
            <pc:docMk/>
            <pc:sldMk cId="3801245979" sldId="257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70BE-D0DA-4579-8C68-7EB7C90D8FB9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EFEC-DD16-4480-8834-2D0FE9FAC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514EF-AFC8-47D7-9A0E-6BCFFB9579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1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1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6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8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6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8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2021/4/5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63246" y="419772"/>
            <a:ext cx="7897430" cy="1354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 dirty="0"/>
              <a:t>第</a:t>
            </a:r>
            <a:r>
              <a:rPr lang="en-US" altLang="ja-JP" sz="2400" b="1" dirty="0"/>
              <a:t>43</a:t>
            </a:r>
            <a:r>
              <a:rPr kumimoji="1" lang="ja-JP" altLang="en-US" sz="2400" b="1" dirty="0"/>
              <a:t>回国立大学リハビリテーション療法士学術大会</a:t>
            </a:r>
            <a:endParaRPr lang="en-US" altLang="ja-JP" sz="2400" b="1" dirty="0"/>
          </a:p>
          <a:p>
            <a:pPr algn="ctr"/>
            <a:r>
              <a:rPr lang="ja-JP" altLang="en-US" sz="2400" b="1" dirty="0"/>
              <a:t>利益相反（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）開示</a:t>
            </a:r>
            <a:endParaRPr lang="en-US" altLang="ja-JP" sz="2400" b="1" dirty="0"/>
          </a:p>
          <a:p>
            <a:pPr algn="ctr"/>
            <a:endParaRPr lang="en-US" altLang="ja-JP" sz="1600" dirty="0"/>
          </a:p>
          <a:p>
            <a:pPr algn="ctr"/>
            <a:r>
              <a:rPr kumimoji="1" lang="ja-JP" altLang="en-US" b="1" dirty="0"/>
              <a:t>発表者名：　○○○○、△△△△、□□□□、◇◇◇◇、▽▽▽▽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1944" y="1997398"/>
            <a:ext cx="502553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u="sng" dirty="0"/>
              <a:t>発表</a:t>
            </a:r>
            <a:r>
              <a:rPr kumimoji="1" lang="ja-JP" altLang="en-US" sz="2400" u="sng" dirty="0"/>
              <a:t>者全員の利益相反（</a:t>
            </a:r>
            <a:r>
              <a:rPr kumimoji="1" lang="en-US" altLang="ja-JP" sz="2400" u="sng" dirty="0"/>
              <a:t>COI</a:t>
            </a:r>
            <a:r>
              <a:rPr kumimoji="1" lang="ja-JP" altLang="en-US" sz="2400" u="sng" dirty="0"/>
              <a:t>）開示</a:t>
            </a:r>
            <a:endParaRPr kumimoji="1" lang="en-US" altLang="ja-JP" sz="2400" u="sng" dirty="0"/>
          </a:p>
          <a:p>
            <a:endParaRPr lang="en-US" altLang="ja-JP" sz="1000" dirty="0"/>
          </a:p>
          <a:p>
            <a:r>
              <a:rPr kumimoji="1" lang="ja-JP" altLang="en-US" sz="2200" dirty="0"/>
              <a:t>①役員・顧問・職員：</a:t>
            </a:r>
            <a:r>
              <a:rPr kumimoji="1" lang="en-US" altLang="ja-JP" sz="2200" dirty="0"/>
              <a:t>	</a:t>
            </a:r>
          </a:p>
          <a:p>
            <a:r>
              <a:rPr lang="ja-JP" altLang="en-US" sz="2200" dirty="0"/>
              <a:t>②株式の利益：</a:t>
            </a:r>
            <a:r>
              <a:rPr lang="en-US" altLang="ja-JP" sz="2200" dirty="0"/>
              <a:t>		</a:t>
            </a:r>
          </a:p>
          <a:p>
            <a:r>
              <a:rPr kumimoji="1" lang="ja-JP" altLang="en-US" sz="2200" dirty="0"/>
              <a:t>③特許使用料：</a:t>
            </a:r>
            <a:r>
              <a:rPr kumimoji="1" lang="en-US" altLang="ja-JP" sz="2200" dirty="0"/>
              <a:t>		</a:t>
            </a:r>
          </a:p>
          <a:p>
            <a:r>
              <a:rPr lang="ja-JP" altLang="en-US" sz="2200" dirty="0"/>
              <a:t>④講演料：</a:t>
            </a:r>
            <a:r>
              <a:rPr lang="en-US" altLang="ja-JP" sz="2200" dirty="0"/>
              <a:t>		</a:t>
            </a:r>
          </a:p>
          <a:p>
            <a:r>
              <a:rPr kumimoji="1" lang="ja-JP" altLang="en-US" sz="2200" dirty="0"/>
              <a:t>⑤原稿料：</a:t>
            </a:r>
            <a:r>
              <a:rPr kumimoji="1" lang="en-US" altLang="ja-JP" sz="2200" dirty="0"/>
              <a:t>		</a:t>
            </a:r>
          </a:p>
          <a:p>
            <a:r>
              <a:rPr lang="ja-JP" altLang="en-US" sz="2200" dirty="0"/>
              <a:t>⑥研究費・助成金：</a:t>
            </a:r>
            <a:r>
              <a:rPr lang="en-US" altLang="ja-JP" sz="2200" dirty="0"/>
              <a:t>	</a:t>
            </a:r>
          </a:p>
          <a:p>
            <a:r>
              <a:rPr kumimoji="1" lang="ja-JP" altLang="en-US" sz="2200" dirty="0"/>
              <a:t>⑦奨学寄付金：</a:t>
            </a:r>
            <a:r>
              <a:rPr kumimoji="1" lang="en-US" altLang="ja-JP" sz="2200" dirty="0"/>
              <a:t>		</a:t>
            </a:r>
          </a:p>
          <a:p>
            <a:r>
              <a:rPr kumimoji="1" lang="ja-JP" altLang="en-US" sz="2200" dirty="0"/>
              <a:t>⑧寄付講座所属：</a:t>
            </a:r>
            <a:r>
              <a:rPr kumimoji="1" lang="en-US" altLang="ja-JP" sz="2200" dirty="0"/>
              <a:t>	</a:t>
            </a:r>
          </a:p>
          <a:p>
            <a:r>
              <a:rPr lang="ja-JP" altLang="en-US" sz="2200" dirty="0"/>
              <a:t>⑨旅費・贈呈品等：</a:t>
            </a:r>
            <a:r>
              <a:rPr lang="en-US" altLang="ja-JP" sz="2200" dirty="0"/>
              <a:t>	</a:t>
            </a:r>
            <a:endParaRPr kumimoji="1" lang="ja-JP" altLang="en-US" sz="2200" dirty="0"/>
          </a:p>
        </p:txBody>
      </p:sp>
      <p:sp>
        <p:nvSpPr>
          <p:cNvPr id="6" name="正方形/長方形 5"/>
          <p:cNvSpPr/>
          <p:nvPr/>
        </p:nvSpPr>
        <p:spPr>
          <a:xfrm>
            <a:off x="4572000" y="2612951"/>
            <a:ext cx="4302441" cy="304698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・発表者全員を対象として、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　左記の開示すべき内容が過去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　に該当する項目のみを記載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・企業・団体名を記載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・金額の記載は不要</a:t>
            </a: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【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記載例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】</a:t>
            </a:r>
            <a:endParaRPr lang="ja-JP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＃＃製薬、＊＊製薬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※※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製薬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％％製薬、＆＆製薬　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7" name="フッター プレースホルダー 1">
            <a:extLst>
              <a:ext uri="{FF2B5EF4-FFF2-40B4-BE49-F238E27FC236}">
                <a16:creationId xmlns:a16="http://schemas.microsoft.com/office/drawing/2014/main" id="{64662C54-D346-4C40-8EBD-9D3D1CD3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1036" y="6093909"/>
            <a:ext cx="6961928" cy="569149"/>
          </a:xfrm>
        </p:spPr>
        <p:txBody>
          <a:bodyPr/>
          <a:lstStyle/>
          <a:p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第</a:t>
            </a: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43</a:t>
            </a:r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回国立大学リハビリテーション療法士学術大会</a:t>
            </a:r>
          </a:p>
        </p:txBody>
      </p:sp>
    </p:spTree>
    <p:extLst>
      <p:ext uri="{BB962C8B-B14F-4D97-AF65-F5344CB8AC3E}">
        <p14:creationId xmlns:p14="http://schemas.microsoft.com/office/powerpoint/2010/main" val="3801245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49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motoki nagaya</cp:lastModifiedBy>
  <cp:revision>13</cp:revision>
  <cp:lastPrinted>2019-09-12T01:45:19Z</cp:lastPrinted>
  <dcterms:created xsi:type="dcterms:W3CDTF">2016-01-28T02:05:52Z</dcterms:created>
  <dcterms:modified xsi:type="dcterms:W3CDTF">2021-04-05T09:37:07Z</dcterms:modified>
</cp:coreProperties>
</file>