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DB1D-91C0-443B-8FB6-95CB70D64041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514EF-AFC8-47D7-9A0E-6BCFFB957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7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89467" y="604438"/>
            <a:ext cx="8449733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300" b="1" dirty="0" smtClean="0"/>
              <a:t>日本耳鼻咽喉科免疫</a:t>
            </a:r>
            <a:r>
              <a:rPr kumimoji="1" lang="ja-JP" altLang="en-US" sz="2300" b="1" dirty="0" smtClean="0"/>
              <a:t>アレルギー感染症学会</a:t>
            </a:r>
            <a:r>
              <a:rPr kumimoji="1" lang="ja-JP" altLang="en-US" sz="2300" b="1" dirty="0" smtClean="0"/>
              <a:t>　</a:t>
            </a:r>
            <a:r>
              <a:rPr lang="ja-JP" altLang="en-US" sz="2300" b="1" dirty="0" smtClean="0"/>
              <a:t>利益相反（</a:t>
            </a:r>
            <a:r>
              <a:rPr lang="en-US" altLang="ja-JP" sz="2300" b="1" dirty="0" smtClean="0"/>
              <a:t>COI</a:t>
            </a:r>
            <a:r>
              <a:rPr lang="ja-JP" altLang="en-US" sz="2300" b="1" dirty="0" smtClean="0"/>
              <a:t>）開</a:t>
            </a:r>
            <a:r>
              <a:rPr lang="ja-JP" altLang="en-US" sz="2400" b="1" dirty="0" smtClean="0"/>
              <a:t>示</a:t>
            </a:r>
            <a:endParaRPr lang="en-US" altLang="ja-JP" sz="2400" b="1" dirty="0" smtClean="0"/>
          </a:p>
          <a:p>
            <a:pPr algn="ctr"/>
            <a:endParaRPr lang="en-US" altLang="ja-JP" sz="1600" dirty="0" smtClean="0"/>
          </a:p>
          <a:p>
            <a:pPr algn="ctr"/>
            <a:r>
              <a:rPr kumimoji="1" lang="ja-JP" altLang="en-US" b="1" dirty="0" smtClean="0"/>
              <a:t>発表者名：　○○○○、△△△△、□□□□、◇◇◇◇、▽▽▽▽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u="sng" dirty="0" smtClean="0"/>
              <a:t>発表</a:t>
            </a:r>
            <a:r>
              <a:rPr kumimoji="1" lang="ja-JP" altLang="en-US" sz="2500" u="sng" dirty="0" smtClean="0"/>
              <a:t>者全員の利益相反（</a:t>
            </a:r>
            <a:r>
              <a:rPr kumimoji="1" lang="en-US" altLang="ja-JP" sz="2500" u="sng" dirty="0" smtClean="0"/>
              <a:t>COI</a:t>
            </a:r>
            <a:r>
              <a:rPr kumimoji="1" lang="ja-JP" altLang="en-US" sz="2500" u="sng" dirty="0" smtClean="0"/>
              <a:t>）開示</a:t>
            </a:r>
            <a:endParaRPr kumimoji="1" lang="en-US" altLang="ja-JP" sz="2500" u="sng" dirty="0" smtClean="0"/>
          </a:p>
          <a:p>
            <a:endParaRPr lang="en-US" altLang="ja-JP" sz="1000" dirty="0"/>
          </a:p>
          <a:p>
            <a:r>
              <a:rPr kumimoji="1" lang="ja-JP" altLang="en-US" sz="2200" dirty="0" smtClean="0"/>
              <a:t>①役員・顧問・職員：</a:t>
            </a:r>
            <a:r>
              <a:rPr kumimoji="1" lang="en-US" altLang="ja-JP" sz="2200" dirty="0" smtClean="0"/>
              <a:t>	</a:t>
            </a:r>
          </a:p>
          <a:p>
            <a:r>
              <a:rPr lang="ja-JP" altLang="en-US" sz="2200" dirty="0" smtClean="0"/>
              <a:t>②株式の利益：</a:t>
            </a:r>
            <a:r>
              <a:rPr lang="en-US" altLang="ja-JP" sz="2200" dirty="0" smtClean="0"/>
              <a:t>		</a:t>
            </a:r>
          </a:p>
          <a:p>
            <a:r>
              <a:rPr kumimoji="1" lang="ja-JP" altLang="en-US" sz="2200" dirty="0" smtClean="0"/>
              <a:t>③特許使用料：</a:t>
            </a:r>
            <a:r>
              <a:rPr kumimoji="1" lang="en-US" altLang="ja-JP" sz="2200" dirty="0" smtClean="0"/>
              <a:t>		</a:t>
            </a:r>
          </a:p>
          <a:p>
            <a:r>
              <a:rPr lang="ja-JP" altLang="en-US" sz="2200" dirty="0" smtClean="0"/>
              <a:t>④講演料：</a:t>
            </a:r>
            <a:r>
              <a:rPr lang="en-US" altLang="ja-JP" sz="2200" dirty="0" smtClean="0"/>
              <a:t>		</a:t>
            </a:r>
          </a:p>
          <a:p>
            <a:r>
              <a:rPr kumimoji="1" lang="ja-JP" altLang="en-US" sz="2200" dirty="0" smtClean="0"/>
              <a:t>⑤原稿料：</a:t>
            </a:r>
            <a:r>
              <a:rPr kumimoji="1" lang="en-US" altLang="ja-JP" sz="2200" dirty="0" smtClean="0"/>
              <a:t>		</a:t>
            </a:r>
          </a:p>
          <a:p>
            <a:r>
              <a:rPr lang="ja-JP" altLang="en-US" sz="2200" dirty="0" smtClean="0"/>
              <a:t>⑥研究費・助成金：</a:t>
            </a:r>
            <a:r>
              <a:rPr lang="en-US" altLang="ja-JP" sz="2200" dirty="0" smtClean="0"/>
              <a:t>	</a:t>
            </a:r>
          </a:p>
          <a:p>
            <a:r>
              <a:rPr kumimoji="1" lang="ja-JP" altLang="en-US" sz="2200" dirty="0" smtClean="0"/>
              <a:t>⑦奨学寄付金：</a:t>
            </a:r>
            <a:r>
              <a:rPr kumimoji="1" lang="en-US" altLang="ja-JP" sz="2200" dirty="0" smtClean="0"/>
              <a:t>		</a:t>
            </a:r>
          </a:p>
          <a:p>
            <a:r>
              <a:rPr lang="ja-JP" altLang="en-US" sz="2200" dirty="0" smtClean="0"/>
              <a:t>⑧研究員の受入：</a:t>
            </a:r>
            <a:r>
              <a:rPr lang="en-US" altLang="ja-JP" sz="2200" dirty="0" smtClean="0"/>
              <a:t>	</a:t>
            </a:r>
          </a:p>
          <a:p>
            <a:r>
              <a:rPr kumimoji="1" lang="ja-JP" altLang="en-US" sz="2200" dirty="0" smtClean="0"/>
              <a:t>⑨寄付講座所属：</a:t>
            </a:r>
            <a:r>
              <a:rPr kumimoji="1" lang="en-US" altLang="ja-JP" sz="2200" dirty="0" smtClean="0"/>
              <a:t>	</a:t>
            </a:r>
          </a:p>
          <a:p>
            <a:r>
              <a:rPr lang="ja-JP" altLang="en-US" sz="2200" dirty="0" smtClean="0"/>
              <a:t>⑩旅費・贈呈品等：</a:t>
            </a:r>
            <a:r>
              <a:rPr lang="en-US" altLang="ja-JP" sz="2200" dirty="0" smtClean="0"/>
              <a:t>	</a:t>
            </a:r>
            <a:endParaRPr kumimoji="1" lang="ja-JP" altLang="en-US" sz="22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693859" y="6421957"/>
            <a:ext cx="3705482" cy="365125"/>
          </a:xfrm>
        </p:spPr>
        <p:txBody>
          <a:bodyPr/>
          <a:lstStyle/>
          <a:p>
            <a:r>
              <a:rPr kumimoji="1" lang="ja-JP" altLang="en-US" sz="1400" dirty="0" smtClean="0"/>
              <a:t>日本耳鼻咽喉科免疫</a:t>
            </a:r>
            <a:r>
              <a:rPr kumimoji="1" lang="ja-JP" altLang="en-US" sz="1400" dirty="0" smtClean="0"/>
              <a:t>アレルギー感染症学会</a:t>
            </a:r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4408550" y="2850901"/>
            <a:ext cx="4152126" cy="230947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発表者全員を対象として、左記の開示すべき内容が過去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年間に該当する項目のみを記載</a:t>
            </a:r>
          </a:p>
          <a:p>
            <a:pPr>
              <a:lnSpc>
                <a:spcPct val="80000"/>
              </a:lnSpc>
            </a:pP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：　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＃＃製薬、＊＊製薬</a:t>
            </a: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％％製薬、＆＆製薬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69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村田 英樹</cp:lastModifiedBy>
  <cp:revision>8</cp:revision>
  <dcterms:created xsi:type="dcterms:W3CDTF">2016-01-28T02:05:52Z</dcterms:created>
  <dcterms:modified xsi:type="dcterms:W3CDTF">2020-07-29T02:25:01Z</dcterms:modified>
</cp:coreProperties>
</file>