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63" r:id="rId3"/>
    <p:sldId id="264" r:id="rId4"/>
    <p:sldId id="265" r:id="rId5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83" d="100"/>
          <a:sy n="83" d="100"/>
        </p:scale>
        <p:origin x="14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BB225F35-C662-496A-ADE8-8FD84EC0EE2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0246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AFC10123-DBAB-43C5-BEAD-2A632CE0F9F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19293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E5F6E42-823D-486E-B97E-B977268B18F3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4117266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A2CBD7C-570D-4727-A67A-F6DA00DE0858}" type="slidenum">
              <a:rPr kumimoji="0" lang="en-US" altLang="ja-JP" sz="120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1387586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479861B-7A7A-4C06-A2AD-DDA536B0576C}" type="slidenum">
              <a:rPr kumimoji="0" lang="en-US" altLang="ja-JP" sz="1200"/>
              <a:pPr eaLnBrk="1" hangingPunct="1"/>
              <a:t>3</a:t>
            </a:fld>
            <a:endParaRPr kumimoji="0" lang="en-US" altLang="ja-JP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3109163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94E9CA8-2237-43AA-9C6F-1ECB558061E2}" type="slidenum">
              <a:rPr kumimoji="0" lang="en-US" altLang="ja-JP" sz="1200"/>
              <a:pPr eaLnBrk="1" hangingPunct="1"/>
              <a:t>4</a:t>
            </a:fld>
            <a:endParaRPr kumimoji="0" lang="en-US" altLang="ja-JP" sz="12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1747835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3738D1-D512-44BA-9F45-40088A671E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615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1C727A-141C-4725-BD60-325EDFAB1F0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2683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5BE068-FF2C-4FFA-87B2-4DDEEC2393A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363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50D379-654A-4971-BD27-9922AEBC32A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3052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037F4C-9FCB-4874-93B2-76C902E68B1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4753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5CD3DB-4039-4CDD-B3A4-3077F12447A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488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C5C107-F1F0-4157-9D2E-297C10F0F89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44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BD6D95-4A97-4E21-9E98-6383A201796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2147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5F666F-BBC0-44F5-A13F-6AB9867282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923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F0CB-CB8A-4A18-9630-3C0D846C393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3684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63CD64-E31E-4D86-9D05-E9DFA1871A1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9605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D1D50D0A-F2B0-4748-8483-9EC92409CF6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9588" y="4225925"/>
            <a:ext cx="5584825" cy="73025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24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筆頭発表者のＣＯ Ｉ 開示</a:t>
            </a:r>
            <a:endParaRPr lang="en-US" altLang="ja-JP" sz="2400" b="1" i="1" smtClean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8163" y="5349875"/>
            <a:ext cx="8167687" cy="95885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kumimoji="1" lang="ja-JP" altLang="en-US" sz="2200" b="1" kern="1200" dirty="0" smtClean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筆頭発表者：○○○○</a:t>
            </a:r>
            <a:endParaRPr kumimoji="1" lang="en-US" altLang="ja-JP" sz="2200" b="1" kern="1200" dirty="0" smtClean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marL="185738" indent="0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200" b="1" dirty="0" smtClean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r>
              <a:rPr kumimoji="1" lang="ja-JP" altLang="en-US" sz="2200" b="1" kern="1200" dirty="0" smtClean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kumimoji="1" lang="en-US" altLang="ja-JP" sz="2200" b="1" kern="1200" dirty="0" smtClean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 I </a:t>
            </a:r>
            <a:r>
              <a:rPr kumimoji="1" lang="ja-JP" altLang="en-US" sz="2200" b="1" kern="1200" dirty="0" smtClean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はありません。</a:t>
            </a:r>
            <a:endParaRPr kumimoji="1" lang="en-US" altLang="ja-JP" sz="2200" b="1" kern="1200" dirty="0" smtClean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700" b="1" i="1" dirty="0" smtClean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b="1" dirty="0" smtClean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0" y="266700"/>
            <a:ext cx="9144000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以下のスライド例にてＣＯＩ</a:t>
            </a:r>
            <a:r>
              <a:rPr kumimoji="0"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開示</a:t>
            </a:r>
            <a:endParaRPr kumimoji="0"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/>
            <a:r>
              <a:rPr kumimoji="0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en-US" altLang="ja-JP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0"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</a:t>
            </a:r>
            <a:r>
              <a:rPr kumimoji="0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申告すべきＣＯＩ状態がない時</a:t>
            </a:r>
          </a:p>
        </p:txBody>
      </p:sp>
      <p:sp>
        <p:nvSpPr>
          <p:cNvPr id="2053" name="正方形/長方形 4"/>
          <p:cNvSpPr>
            <a:spLocks noChangeArrowheads="1"/>
          </p:cNvSpPr>
          <p:nvPr/>
        </p:nvSpPr>
        <p:spPr bwMode="auto">
          <a:xfrm>
            <a:off x="288925" y="1844675"/>
            <a:ext cx="8642350" cy="4586288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  <p:sp>
        <p:nvSpPr>
          <p:cNvPr id="2" name="正方形/長方形 1"/>
          <p:cNvSpPr/>
          <p:nvPr/>
        </p:nvSpPr>
        <p:spPr bwMode="auto">
          <a:xfrm>
            <a:off x="506413" y="2076450"/>
            <a:ext cx="8229600" cy="1617663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演題名：</a:t>
            </a: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defRPr/>
            </a:pP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defRPr/>
            </a:pP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所属：</a:t>
            </a: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defRPr/>
            </a:pP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名前：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63" y="4324350"/>
            <a:ext cx="5956300" cy="766763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24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筆頭発表者のＣＯ Ｉ 開示</a:t>
            </a:r>
            <a:endParaRPr lang="en-US" altLang="ja-JP" sz="2400" b="1" i="1" smtClean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275" y="5176838"/>
            <a:ext cx="8167688" cy="984250"/>
          </a:xfrm>
        </p:spPr>
        <p:txBody>
          <a:bodyPr/>
          <a:lstStyle/>
          <a:p>
            <a:pPr marL="185738" indent="0" algn="ctr"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000" b="1" dirty="0" smtClean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marL="185738" indent="0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2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筆頭発表者</a:t>
            </a:r>
            <a:r>
              <a:rPr lang="ja-JP" altLang="en-US" sz="2200" b="1" dirty="0" smtClean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：</a:t>
            </a:r>
            <a:endParaRPr lang="en-US" altLang="ja-JP" sz="22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marL="185738" indent="0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200" b="1" dirty="0" smtClean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演題発表に関連し、開示すべき</a:t>
            </a:r>
            <a:r>
              <a:rPr lang="en-US" altLang="ja-JP" sz="2200" b="1" dirty="0" smtClean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2200" b="1" dirty="0" smtClean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はありません。</a:t>
            </a:r>
            <a:endParaRPr lang="en-US" altLang="ja-JP" sz="2200" b="1" i="1" dirty="0" smtClean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200" b="1" dirty="0" smtClean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3076" name="正方形/長方形 4"/>
          <p:cNvSpPr>
            <a:spLocks noChangeArrowheads="1"/>
          </p:cNvSpPr>
          <p:nvPr/>
        </p:nvSpPr>
        <p:spPr bwMode="auto">
          <a:xfrm>
            <a:off x="288925" y="728663"/>
            <a:ext cx="8642350" cy="5702300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  <p:sp>
        <p:nvSpPr>
          <p:cNvPr id="2" name="正方形/長方形 1"/>
          <p:cNvSpPr/>
          <p:nvPr/>
        </p:nvSpPr>
        <p:spPr bwMode="auto">
          <a:xfrm>
            <a:off x="506413" y="1397000"/>
            <a:ext cx="8229600" cy="1839913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演題名：</a:t>
            </a: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defRPr/>
            </a:pP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defRPr/>
            </a:pP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所属</a:t>
            </a: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defRPr/>
            </a:pP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名前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9738" y="3903663"/>
            <a:ext cx="8358187" cy="2270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筆頭発表者：○○○○</a:t>
            </a:r>
            <a:endParaRPr lang="en-US" altLang="ja-JP" sz="22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演題発表に関連し、開示すべき</a:t>
            </a:r>
            <a:r>
              <a:rPr lang="en-US" altLang="ja-JP" sz="22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</a:t>
            </a:r>
            <a:r>
              <a:rPr lang="ja-JP" altLang="en-US" sz="22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は以下のとおりです。</a:t>
            </a:r>
            <a:endParaRPr lang="en-US" altLang="ja-JP" sz="22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spcBef>
                <a:spcPts val="1800"/>
              </a:spcBef>
              <a:buFontTx/>
              <a:buNone/>
            </a:pPr>
            <a:r>
              <a:rPr lang="ja-JP" altLang="en-US" sz="22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　 講演料：　　　　　　　　　　　　　　○○製薬</a:t>
            </a:r>
            <a:endParaRPr lang="en-US" altLang="ja-JP" sz="22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　受託研究・共同研究費：　　　 　○○製薬</a:t>
            </a:r>
            <a:endParaRPr lang="en-US" altLang="ja-JP" sz="22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　奨学寄付金：　 　　　　　　　　　  ○○製薬</a:t>
            </a:r>
            <a:endParaRPr lang="en-US" altLang="ja-JP" sz="22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　寄付講座所属：　　　　　　　　　  ○○製薬</a:t>
            </a:r>
            <a:endParaRPr lang="en-US" altLang="ja-JP" sz="22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     </a:t>
            </a:r>
            <a:endParaRPr lang="en-US" altLang="ja-JP" sz="2000" b="1" smtClean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099" name="正方形/長方形 3"/>
          <p:cNvSpPr>
            <a:spLocks noChangeArrowheads="1"/>
          </p:cNvSpPr>
          <p:nvPr/>
        </p:nvSpPr>
        <p:spPr bwMode="auto">
          <a:xfrm>
            <a:off x="1" y="190500"/>
            <a:ext cx="9144000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以下のスライド例にてＣＯＩ開示</a:t>
            </a:r>
            <a:endParaRPr kumimoji="0"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/>
            <a:r>
              <a:rPr kumimoji="0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en-US" altLang="ja-JP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0"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</a:t>
            </a:r>
            <a:r>
              <a:rPr kumimoji="0" lang="en-US" altLang="ja-JP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0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申告すべきＣＯＩ状態（過去</a:t>
            </a:r>
            <a:r>
              <a:rPr kumimoji="0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kumimoji="0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年間）がある時</a:t>
            </a:r>
          </a:p>
        </p:txBody>
      </p:sp>
      <p:sp>
        <p:nvSpPr>
          <p:cNvPr id="4100" name="正方形/長方形 4"/>
          <p:cNvSpPr>
            <a:spLocks noChangeArrowheads="1"/>
          </p:cNvSpPr>
          <p:nvPr/>
        </p:nvSpPr>
        <p:spPr bwMode="auto">
          <a:xfrm>
            <a:off x="304800" y="1149350"/>
            <a:ext cx="8640763" cy="5510213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  <p:sp>
        <p:nvSpPr>
          <p:cNvPr id="6" name="正方形/長方形 5"/>
          <p:cNvSpPr/>
          <p:nvPr/>
        </p:nvSpPr>
        <p:spPr bwMode="auto">
          <a:xfrm>
            <a:off x="506413" y="1260475"/>
            <a:ext cx="8229600" cy="161925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演題名：</a:t>
            </a: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defRPr/>
            </a:pP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defRPr/>
            </a:pP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所属：</a:t>
            </a: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defRPr/>
            </a:pP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名前：</a:t>
            </a:r>
          </a:p>
        </p:txBody>
      </p:sp>
      <p:sp>
        <p:nvSpPr>
          <p:cNvPr id="4102" name="正方形/長方形 1"/>
          <p:cNvSpPr>
            <a:spLocks noChangeArrowheads="1"/>
          </p:cNvSpPr>
          <p:nvPr/>
        </p:nvSpPr>
        <p:spPr bwMode="auto">
          <a:xfrm>
            <a:off x="1123950" y="6127750"/>
            <a:ext cx="3617913" cy="34607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kumimoji="0" lang="ja-JP" altLang="en-US" sz="1600"/>
              <a:t>↑開示すべき内容がある項目のみ記載</a:t>
            </a:r>
          </a:p>
        </p:txBody>
      </p:sp>
      <p:sp>
        <p:nvSpPr>
          <p:cNvPr id="4103" name="Rectangle 2"/>
          <p:cNvSpPr txBox="1">
            <a:spLocks noChangeArrowheads="1"/>
          </p:cNvSpPr>
          <p:nvPr/>
        </p:nvSpPr>
        <p:spPr bwMode="auto">
          <a:xfrm>
            <a:off x="1803400" y="3014663"/>
            <a:ext cx="5648325" cy="67945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b="1">
                <a:solidFill>
                  <a:schemeClr val="bg1"/>
                </a:solidFill>
                <a:latin typeface="Arial" panose="020B0604020202020204" pitchFamily="34" charset="0"/>
              </a:rPr>
              <a:t>筆頭発表者のＣＯ Ｉ 開示</a:t>
            </a:r>
            <a:endParaRPr lang="en-US" altLang="ja-JP" b="1" i="1">
              <a:solidFill>
                <a:srgbClr val="FFFF1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4338" y="3089275"/>
            <a:ext cx="8358187" cy="36560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筆頭発表者：○○○○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演題発表に関連し、開示すべき</a:t>
            </a:r>
            <a:r>
              <a:rPr lang="en-US" altLang="ja-JP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</a:t>
            </a: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は以下のとおりです。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  ①顧問：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 smtClean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123" name="正方形/長方形 4"/>
          <p:cNvSpPr>
            <a:spLocks noChangeArrowheads="1"/>
          </p:cNvSpPr>
          <p:nvPr/>
        </p:nvSpPr>
        <p:spPr bwMode="auto">
          <a:xfrm>
            <a:off x="304800" y="382588"/>
            <a:ext cx="8640763" cy="6276975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  <p:sp>
        <p:nvSpPr>
          <p:cNvPr id="5124" name="正方形/長方形 3"/>
          <p:cNvSpPr>
            <a:spLocks noChangeArrowheads="1"/>
          </p:cNvSpPr>
          <p:nvPr/>
        </p:nvSpPr>
        <p:spPr bwMode="auto">
          <a:xfrm>
            <a:off x="630238" y="568325"/>
            <a:ext cx="8142287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b="1">
                <a:solidFill>
                  <a:schemeClr val="bg1"/>
                </a:solidFill>
                <a:latin typeface="Arial" panose="020B0604020202020204" pitchFamily="34" charset="0"/>
              </a:rPr>
              <a:t>演題名：</a:t>
            </a:r>
            <a:endParaRPr lang="en-US" altLang="ja-JP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endParaRPr lang="en-US" altLang="ja-JP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ja-JP" altLang="en-US" b="1">
                <a:solidFill>
                  <a:schemeClr val="bg1"/>
                </a:solidFill>
                <a:latin typeface="Arial" panose="020B0604020202020204" pitchFamily="34" charset="0"/>
              </a:rPr>
              <a:t>所属</a:t>
            </a:r>
            <a:endParaRPr lang="en-US" altLang="ja-JP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ja-JP" altLang="en-US" b="1">
                <a:solidFill>
                  <a:schemeClr val="bg1"/>
                </a:solidFill>
                <a:latin typeface="Arial" panose="020B0604020202020204" pitchFamily="34" charset="0"/>
              </a:rPr>
              <a:t>名前</a:t>
            </a:r>
          </a:p>
          <a:p>
            <a:pPr eaLnBrk="1" hangingPunct="1"/>
            <a:endParaRPr kumimoji="0" lang="ja-JP" altLang="en-US"/>
          </a:p>
        </p:txBody>
      </p:sp>
      <p:sp>
        <p:nvSpPr>
          <p:cNvPr id="5125" name="Rectangle 2"/>
          <p:cNvSpPr txBox="1">
            <a:spLocks noChangeArrowheads="1"/>
          </p:cNvSpPr>
          <p:nvPr/>
        </p:nvSpPr>
        <p:spPr bwMode="auto">
          <a:xfrm>
            <a:off x="1504950" y="2093913"/>
            <a:ext cx="6240463" cy="754062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b="1">
                <a:solidFill>
                  <a:schemeClr val="bg1"/>
                </a:solidFill>
                <a:latin typeface="Arial" panose="020B0604020202020204" pitchFamily="34" charset="0"/>
              </a:rPr>
              <a:t>筆頭発表者のＣＯ Ｉ 開示</a:t>
            </a:r>
            <a:endParaRPr lang="en-US" altLang="ja-JP" b="1" i="1">
              <a:solidFill>
                <a:srgbClr val="FFFF1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332</Words>
  <Application>Microsoft Office PowerPoint</Application>
  <PresentationFormat>画面に合わせる (4:3)</PresentationFormat>
  <Paragraphs>53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HGP創英角ｺﾞｼｯｸUB</vt:lpstr>
      <vt:lpstr>ＭＳ Ｐゴシック</vt:lpstr>
      <vt:lpstr>Arial</vt:lpstr>
      <vt:lpstr>Times New Roman</vt:lpstr>
      <vt:lpstr>Default Design</vt:lpstr>
      <vt:lpstr>筆頭発表者のＣＯ Ｉ 開示</vt:lpstr>
      <vt:lpstr>筆頭発表者のＣＯ Ｉ 開示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Jarm</dc:creator>
  <cp:lastModifiedBy>HP Inc.</cp:lastModifiedBy>
  <cp:revision>109</cp:revision>
  <cp:lastPrinted>2012-12-11T04:14:46Z</cp:lastPrinted>
  <dcterms:created xsi:type="dcterms:W3CDTF">2000-09-04T17:39:07Z</dcterms:created>
  <dcterms:modified xsi:type="dcterms:W3CDTF">2023-04-18T04:13:11Z</dcterms:modified>
</cp:coreProperties>
</file>