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61" autoAdjust="0"/>
  </p:normalViewPr>
  <p:slideViewPr>
    <p:cSldViewPr>
      <p:cViewPr>
        <p:scale>
          <a:sx n="81" d="100"/>
          <a:sy n="81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00DECDA4-E4AB-4682-8B3F-BF36E10CE4B3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5DECC84-638F-4266-86AE-7171D4FE2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9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CC84-638F-4266-86AE-7171D4FE28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15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4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3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2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59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52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0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0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99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45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44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520C-DC15-420B-BBA7-EB92B3345824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0446-5609-4319-880B-5EDCCB7C5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0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692696"/>
            <a:ext cx="4581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△△△△△△</a:t>
            </a:r>
            <a:r>
              <a:rPr lang="ja-JP" altLang="en-US" dirty="0" smtClean="0"/>
              <a:t>での</a:t>
            </a:r>
            <a:r>
              <a:rPr lang="ja-JP" altLang="en-US" dirty="0" smtClean="0"/>
              <a:t>検査の流れ　（案）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83568" y="1062028"/>
            <a:ext cx="2496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場所</a:t>
            </a:r>
            <a:r>
              <a:rPr lang="ja-JP" altLang="en-US" sz="1600" dirty="0"/>
              <a:t>： △△△△△△ </a:t>
            </a:r>
            <a:endParaRPr lang="en-US" altLang="ja-JP" sz="1600" dirty="0" smtClean="0"/>
          </a:p>
          <a:p>
            <a:r>
              <a:rPr lang="ja-JP" altLang="en-US" sz="1600" dirty="0"/>
              <a:t>検査</a:t>
            </a:r>
            <a:r>
              <a:rPr lang="ja-JP" altLang="en-US" sz="1600" dirty="0" smtClean="0"/>
              <a:t>方法：鼻咽頭ぬぐい液</a:t>
            </a:r>
            <a:endParaRPr lang="ja-JP" altLang="en-US" sz="16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67544" y="1916832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67544" y="5885656"/>
            <a:ext cx="3464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467544" y="1916832"/>
            <a:ext cx="0" cy="3968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724128" y="1916832"/>
            <a:ext cx="2845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860032" y="1916832"/>
            <a:ext cx="104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8569607" y="1916832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735924" y="5517232"/>
            <a:ext cx="2867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788024" y="5472024"/>
            <a:ext cx="1030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932312" y="5517232"/>
            <a:ext cx="0" cy="368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3932312" y="5517232"/>
            <a:ext cx="855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39952" y="191683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4118212" y="4952739"/>
            <a:ext cx="3412" cy="564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325660" y="1929915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4118212" y="3878539"/>
            <a:ext cx="0" cy="269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3638223" y="3285115"/>
            <a:ext cx="526881" cy="1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734726" y="4952739"/>
            <a:ext cx="386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118212" y="3293805"/>
            <a:ext cx="0" cy="5844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4118212" y="4235705"/>
            <a:ext cx="3412" cy="7971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弧 51"/>
          <p:cNvSpPr/>
          <p:nvPr/>
        </p:nvSpPr>
        <p:spPr>
          <a:xfrm rot="16200000" flipH="1">
            <a:off x="3620354" y="2926322"/>
            <a:ext cx="862054" cy="7920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>
            <a:stCxn id="68" idx="0"/>
          </p:cNvCxnSpPr>
          <p:nvPr/>
        </p:nvCxnSpPr>
        <p:spPr>
          <a:xfrm>
            <a:off x="6325661" y="2844050"/>
            <a:ext cx="48757" cy="15526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6372200" y="4372559"/>
            <a:ext cx="18292" cy="116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円弧 59"/>
          <p:cNvSpPr/>
          <p:nvPr/>
        </p:nvSpPr>
        <p:spPr>
          <a:xfrm rot="15956806" flipH="1" flipV="1">
            <a:off x="5857105" y="3427169"/>
            <a:ext cx="862054" cy="10697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>
            <a:off x="6356126" y="3889510"/>
            <a:ext cx="449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6325661" y="3364940"/>
            <a:ext cx="386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372200" y="3365376"/>
            <a:ext cx="0" cy="497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円弧 67"/>
          <p:cNvSpPr/>
          <p:nvPr/>
        </p:nvSpPr>
        <p:spPr>
          <a:xfrm rot="10800000" flipH="1" flipV="1">
            <a:off x="5894634" y="2844050"/>
            <a:ext cx="862054" cy="10697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右矢印 69"/>
          <p:cNvSpPr/>
          <p:nvPr/>
        </p:nvSpPr>
        <p:spPr>
          <a:xfrm>
            <a:off x="6928339" y="1246694"/>
            <a:ext cx="523981" cy="1846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806151" y="1412249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被検者の流れ</a:t>
            </a:r>
          </a:p>
        </p:txBody>
      </p:sp>
      <p:cxnSp>
        <p:nvCxnSpPr>
          <p:cNvPr id="73" name="直線コネクタ 72"/>
          <p:cNvCxnSpPr/>
          <p:nvPr/>
        </p:nvCxnSpPr>
        <p:spPr>
          <a:xfrm>
            <a:off x="5264734" y="4364927"/>
            <a:ext cx="11921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7047885" y="4494932"/>
            <a:ext cx="1328480" cy="9596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7075752" y="4494932"/>
            <a:ext cx="126188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本人確認</a:t>
            </a:r>
            <a:endParaRPr lang="en-US" altLang="ja-JP" sz="1400" dirty="0" smtClean="0"/>
          </a:p>
          <a:p>
            <a:r>
              <a:rPr lang="ja-JP" altLang="en-US" sz="1400" dirty="0" smtClean="0"/>
              <a:t>検体採取</a:t>
            </a:r>
            <a:endParaRPr lang="en-US" altLang="ja-JP" sz="1400" dirty="0" smtClean="0"/>
          </a:p>
          <a:p>
            <a:r>
              <a:rPr lang="ja-JP" altLang="en-US" sz="1400" dirty="0" smtClean="0"/>
              <a:t>問診</a:t>
            </a:r>
            <a:endParaRPr lang="en-US" altLang="ja-JP" sz="1400" dirty="0" smtClean="0"/>
          </a:p>
          <a:p>
            <a:r>
              <a:rPr lang="ja-JP" altLang="en-US" sz="1400" dirty="0" smtClean="0"/>
              <a:t>検査後の説明</a:t>
            </a:r>
            <a:endParaRPr lang="en-US" altLang="ja-JP" sz="1400" dirty="0" smtClean="0"/>
          </a:p>
        </p:txBody>
      </p:sp>
      <p:sp>
        <p:nvSpPr>
          <p:cNvPr id="83" name="正方形/長方形 82"/>
          <p:cNvSpPr/>
          <p:nvPr/>
        </p:nvSpPr>
        <p:spPr>
          <a:xfrm>
            <a:off x="1187624" y="216421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会議室</a:t>
            </a:r>
            <a:endParaRPr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1245423" y="390049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検査待機場所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7978914" y="2602749"/>
            <a:ext cx="316472" cy="12062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医師待機スペース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左矢印 93"/>
          <p:cNvSpPr/>
          <p:nvPr/>
        </p:nvSpPr>
        <p:spPr>
          <a:xfrm rot="10800000">
            <a:off x="5240239" y="4154657"/>
            <a:ext cx="1638883" cy="165063"/>
          </a:xfrm>
          <a:prstGeom prst="leftArrow">
            <a:avLst/>
          </a:prstGeom>
          <a:solidFill>
            <a:schemeClr val="accent2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左矢印 94"/>
          <p:cNvSpPr/>
          <p:nvPr/>
        </p:nvSpPr>
        <p:spPr>
          <a:xfrm rot="13483684">
            <a:off x="4038177" y="3878950"/>
            <a:ext cx="602568" cy="169226"/>
          </a:xfrm>
          <a:prstGeom prst="leftArrow">
            <a:avLst/>
          </a:prstGeom>
          <a:solidFill>
            <a:schemeClr val="accent2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左矢印 95"/>
          <p:cNvSpPr/>
          <p:nvPr/>
        </p:nvSpPr>
        <p:spPr>
          <a:xfrm rot="10800000">
            <a:off x="3346348" y="3564884"/>
            <a:ext cx="720970" cy="179300"/>
          </a:xfrm>
          <a:prstGeom prst="leftArrow">
            <a:avLst/>
          </a:prstGeom>
          <a:solidFill>
            <a:schemeClr val="accent2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曲折矢印 96"/>
          <p:cNvSpPr/>
          <p:nvPr/>
        </p:nvSpPr>
        <p:spPr>
          <a:xfrm rot="5400000" flipV="1">
            <a:off x="6045198" y="3859175"/>
            <a:ext cx="477887" cy="1606022"/>
          </a:xfrm>
          <a:prstGeom prst="bentArrow">
            <a:avLst>
              <a:gd name="adj1" fmla="val 21417"/>
              <a:gd name="adj2" fmla="val 25000"/>
              <a:gd name="adj3" fmla="val 25000"/>
              <a:gd name="adj4" fmla="val 4375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8" name="左矢印 97"/>
          <p:cNvSpPr/>
          <p:nvPr/>
        </p:nvSpPr>
        <p:spPr>
          <a:xfrm rot="12314850">
            <a:off x="6969629" y="4193671"/>
            <a:ext cx="376014" cy="215686"/>
          </a:xfrm>
          <a:prstGeom prst="leftArrow">
            <a:avLst/>
          </a:prstGeom>
          <a:solidFill>
            <a:schemeClr val="accent2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左矢印 99"/>
          <p:cNvSpPr/>
          <p:nvPr/>
        </p:nvSpPr>
        <p:spPr>
          <a:xfrm rot="16200000">
            <a:off x="4532936" y="3693287"/>
            <a:ext cx="478422" cy="175771"/>
          </a:xfrm>
          <a:prstGeom prst="leftArrow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左矢印 101"/>
          <p:cNvSpPr/>
          <p:nvPr/>
        </p:nvSpPr>
        <p:spPr>
          <a:xfrm rot="10800000">
            <a:off x="4607567" y="4155976"/>
            <a:ext cx="504929" cy="176662"/>
          </a:xfrm>
          <a:prstGeom prst="leftArrow">
            <a:avLst/>
          </a:prstGeom>
          <a:solidFill>
            <a:schemeClr val="accent2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円弧 106"/>
          <p:cNvSpPr/>
          <p:nvPr/>
        </p:nvSpPr>
        <p:spPr>
          <a:xfrm rot="16200000" flipH="1">
            <a:off x="3641140" y="3784128"/>
            <a:ext cx="862054" cy="7920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9" name="直線コネクタ 108"/>
          <p:cNvCxnSpPr/>
          <p:nvPr/>
        </p:nvCxnSpPr>
        <p:spPr>
          <a:xfrm flipH="1" flipV="1">
            <a:off x="3638223" y="4146766"/>
            <a:ext cx="526881" cy="1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円弧 111"/>
          <p:cNvSpPr/>
          <p:nvPr/>
        </p:nvSpPr>
        <p:spPr>
          <a:xfrm rot="10800000" flipV="1">
            <a:off x="3710525" y="4566222"/>
            <a:ext cx="732752" cy="88836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左矢印 115"/>
          <p:cNvSpPr/>
          <p:nvPr/>
        </p:nvSpPr>
        <p:spPr>
          <a:xfrm rot="16200000">
            <a:off x="5352816" y="5117149"/>
            <a:ext cx="519697" cy="204286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4974" y="5661248"/>
            <a:ext cx="166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玄関</a:t>
            </a:r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 rot="20608370">
            <a:off x="4757939" y="5047777"/>
            <a:ext cx="166584" cy="423535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上矢印 57"/>
          <p:cNvSpPr/>
          <p:nvPr/>
        </p:nvSpPr>
        <p:spPr>
          <a:xfrm rot="17760985">
            <a:off x="4386396" y="4642834"/>
            <a:ext cx="164743" cy="520546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矢印 8"/>
          <p:cNvSpPr/>
          <p:nvPr/>
        </p:nvSpPr>
        <p:spPr>
          <a:xfrm>
            <a:off x="3332050" y="4714919"/>
            <a:ext cx="786162" cy="188188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7373682" y="4180172"/>
            <a:ext cx="510686" cy="299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上矢印 61"/>
          <p:cNvSpPr/>
          <p:nvPr/>
        </p:nvSpPr>
        <p:spPr>
          <a:xfrm rot="16200000">
            <a:off x="549549" y="6250751"/>
            <a:ext cx="269755" cy="286319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7421" y="6267178"/>
            <a:ext cx="2058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センター到着から待機場所へ</a:t>
            </a:r>
            <a:endParaRPr kumimoji="1" lang="ja-JP" altLang="en-US" sz="1100" dirty="0"/>
          </a:p>
        </p:txBody>
      </p:sp>
      <p:sp>
        <p:nvSpPr>
          <p:cNvPr id="65" name="左矢印 64"/>
          <p:cNvSpPr/>
          <p:nvPr/>
        </p:nvSpPr>
        <p:spPr>
          <a:xfrm>
            <a:off x="3079586" y="6254080"/>
            <a:ext cx="266762" cy="264861"/>
          </a:xfrm>
          <a:prstGeom prst="leftArrow">
            <a:avLst/>
          </a:prstGeom>
          <a:solidFill>
            <a:schemeClr val="accent2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310432" y="6263105"/>
            <a:ext cx="2170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待機</a:t>
            </a:r>
            <a:r>
              <a:rPr lang="ja-JP" altLang="en-US" sz="1100" dirty="0"/>
              <a:t>場所</a:t>
            </a:r>
            <a:r>
              <a:rPr kumimoji="1" lang="ja-JP" altLang="en-US" sz="1100" dirty="0" smtClean="0"/>
              <a:t>から検体採取場所へ</a:t>
            </a:r>
            <a:endParaRPr kumimoji="1" lang="ja-JP" altLang="en-US" sz="1100" dirty="0"/>
          </a:p>
        </p:txBody>
      </p:sp>
      <p:sp>
        <p:nvSpPr>
          <p:cNvPr id="67" name="左矢印 66"/>
          <p:cNvSpPr/>
          <p:nvPr/>
        </p:nvSpPr>
        <p:spPr>
          <a:xfrm>
            <a:off x="5534259" y="6269538"/>
            <a:ext cx="284336" cy="259250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793772" y="6269538"/>
            <a:ext cx="1875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検体採取場所</a:t>
            </a:r>
            <a:r>
              <a:rPr kumimoji="1" lang="ja-JP" altLang="en-US" sz="1100" dirty="0" smtClean="0"/>
              <a:t>から帰宅へ</a:t>
            </a:r>
            <a:endParaRPr kumimoji="1" lang="ja-JP" altLang="en-US" sz="11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224687" y="3293805"/>
            <a:ext cx="149442" cy="8451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flipV="1">
            <a:off x="5481130" y="2429414"/>
            <a:ext cx="844530" cy="1041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400228" y="4020384"/>
            <a:ext cx="888795" cy="10339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32948" y="2571273"/>
            <a:ext cx="105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医療者出入りスペース（出入り禁止区域）</a:t>
            </a:r>
            <a:endParaRPr kumimoji="1" lang="ja-JP" altLang="en-US" sz="12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9267" y="6065803"/>
            <a:ext cx="7115062" cy="63878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42973" y="188640"/>
            <a:ext cx="153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様式第　</a:t>
            </a:r>
            <a:r>
              <a:rPr lang="en-US" altLang="ja-JP" dirty="0"/>
              <a:t>7</a:t>
            </a:r>
            <a:r>
              <a:rPr lang="ja-JP" altLang="en-US" dirty="0"/>
              <a:t>　号</a:t>
            </a:r>
          </a:p>
        </p:txBody>
      </p:sp>
    </p:spTree>
    <p:extLst>
      <p:ext uri="{BB962C8B-B14F-4D97-AF65-F5344CB8AC3E}">
        <p14:creationId xmlns:p14="http://schemas.microsoft.com/office/powerpoint/2010/main" val="223133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73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茨城県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竹内弘</dc:creator>
  <cp:lastModifiedBy>竹内弘</cp:lastModifiedBy>
  <cp:revision>64</cp:revision>
  <cp:lastPrinted>2020-08-28T00:15:29Z</cp:lastPrinted>
  <dcterms:created xsi:type="dcterms:W3CDTF">2020-05-26T04:28:10Z</dcterms:created>
  <dcterms:modified xsi:type="dcterms:W3CDTF">2020-11-13T06:42:39Z</dcterms:modified>
</cp:coreProperties>
</file>