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3" r:id="rId2"/>
  </p:sldIdLst>
  <p:sldSz cx="9144000" cy="6858000" type="screen4x3"/>
  <p:notesSz cx="6742113" cy="987266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3361" autoAdjust="0"/>
  </p:normalViewPr>
  <p:slideViewPr>
    <p:cSldViewPr>
      <p:cViewPr>
        <p:scale>
          <a:sx n="81" d="100"/>
          <a:sy n="81" d="100"/>
        </p:scale>
        <p:origin x="-105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21582" cy="493633"/>
          </a:xfrm>
          <a:prstGeom prst="rect">
            <a:avLst/>
          </a:prstGeom>
        </p:spPr>
        <p:txBody>
          <a:bodyPr vert="horz" lIns="91431" tIns="45716" rIns="91431" bIns="45716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8971" y="1"/>
            <a:ext cx="2921582" cy="493633"/>
          </a:xfrm>
          <a:prstGeom prst="rect">
            <a:avLst/>
          </a:prstGeom>
        </p:spPr>
        <p:txBody>
          <a:bodyPr vert="horz" lIns="91431" tIns="45716" rIns="91431" bIns="45716" rtlCol="0"/>
          <a:lstStyle>
            <a:lvl1pPr algn="r">
              <a:defRPr sz="1200"/>
            </a:lvl1pPr>
          </a:lstStyle>
          <a:p>
            <a:fld id="{00DECDA4-E4AB-4682-8B3F-BF36E10CE4B3}" type="datetimeFigureOut">
              <a:rPr kumimoji="1" lang="ja-JP" altLang="en-US" smtClean="0"/>
              <a:t>2020/11/13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903288" y="739775"/>
            <a:ext cx="4935537" cy="37036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1" tIns="45716" rIns="91431" bIns="45716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4212" y="4689515"/>
            <a:ext cx="5393690" cy="4442698"/>
          </a:xfrm>
          <a:prstGeom prst="rect">
            <a:avLst/>
          </a:prstGeom>
        </p:spPr>
        <p:txBody>
          <a:bodyPr vert="horz" lIns="91431" tIns="45716" rIns="91431" bIns="45716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377316"/>
            <a:ext cx="2921582" cy="493633"/>
          </a:xfrm>
          <a:prstGeom prst="rect">
            <a:avLst/>
          </a:prstGeom>
        </p:spPr>
        <p:txBody>
          <a:bodyPr vert="horz" lIns="91431" tIns="45716" rIns="91431" bIns="45716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8971" y="9377316"/>
            <a:ext cx="2921582" cy="493633"/>
          </a:xfrm>
          <a:prstGeom prst="rect">
            <a:avLst/>
          </a:prstGeom>
        </p:spPr>
        <p:txBody>
          <a:bodyPr vert="horz" lIns="91431" tIns="45716" rIns="91431" bIns="45716" rtlCol="0" anchor="b"/>
          <a:lstStyle>
            <a:lvl1pPr algn="r">
              <a:defRPr sz="1200"/>
            </a:lvl1pPr>
          </a:lstStyle>
          <a:p>
            <a:fld id="{25DECC84-638F-4266-86AE-7171D4FE28F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122932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DECC84-638F-4266-86AE-7171D4FE28F6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191503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E6520C-DC15-420B-BBA7-EB92B3345824}" type="datetimeFigureOut">
              <a:rPr kumimoji="1" lang="ja-JP" altLang="en-US" smtClean="0"/>
              <a:t>2020/11/13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340446-5609-4319-880B-5EDCCB7C5D7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254492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E6520C-DC15-420B-BBA7-EB92B3345824}" type="datetimeFigureOut">
              <a:rPr kumimoji="1" lang="ja-JP" altLang="en-US" smtClean="0"/>
              <a:t>2020/11/13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340446-5609-4319-880B-5EDCCB7C5D7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203507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E6520C-DC15-420B-BBA7-EB92B3345824}" type="datetimeFigureOut">
              <a:rPr kumimoji="1" lang="ja-JP" altLang="en-US" smtClean="0"/>
              <a:t>2020/11/13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340446-5609-4319-880B-5EDCCB7C5D7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607212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E6520C-DC15-420B-BBA7-EB92B3345824}" type="datetimeFigureOut">
              <a:rPr kumimoji="1" lang="ja-JP" altLang="en-US" smtClean="0"/>
              <a:t>2020/11/13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340446-5609-4319-880B-5EDCCB7C5D7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095957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E6520C-DC15-420B-BBA7-EB92B3345824}" type="datetimeFigureOut">
              <a:rPr kumimoji="1" lang="ja-JP" altLang="en-US" smtClean="0"/>
              <a:t>2020/11/13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340446-5609-4319-880B-5EDCCB7C5D7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05231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E6520C-DC15-420B-BBA7-EB92B3345824}" type="datetimeFigureOut">
              <a:rPr kumimoji="1" lang="ja-JP" altLang="en-US" smtClean="0"/>
              <a:t>2020/11/13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340446-5609-4319-880B-5EDCCB7C5D7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000059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E6520C-DC15-420B-BBA7-EB92B3345824}" type="datetimeFigureOut">
              <a:rPr kumimoji="1" lang="ja-JP" altLang="en-US" smtClean="0"/>
              <a:t>2020/11/13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340446-5609-4319-880B-5EDCCB7C5D7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9976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E6520C-DC15-420B-BBA7-EB92B3345824}" type="datetimeFigureOut">
              <a:rPr kumimoji="1" lang="ja-JP" altLang="en-US" smtClean="0"/>
              <a:t>2020/11/13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340446-5609-4319-880B-5EDCCB7C5D7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675044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E6520C-DC15-420B-BBA7-EB92B3345824}" type="datetimeFigureOut">
              <a:rPr kumimoji="1" lang="ja-JP" altLang="en-US" smtClean="0"/>
              <a:t>2020/11/13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340446-5609-4319-880B-5EDCCB7C5D7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809955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E6520C-DC15-420B-BBA7-EB92B3345824}" type="datetimeFigureOut">
              <a:rPr kumimoji="1" lang="ja-JP" altLang="en-US" smtClean="0"/>
              <a:t>2020/11/13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340446-5609-4319-880B-5EDCCB7C5D7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244565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E6520C-DC15-420B-BBA7-EB92B3345824}" type="datetimeFigureOut">
              <a:rPr kumimoji="1" lang="ja-JP" altLang="en-US" smtClean="0"/>
              <a:t>2020/11/13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340446-5609-4319-880B-5EDCCB7C5D7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874471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E6520C-DC15-420B-BBA7-EB92B3345824}" type="datetimeFigureOut">
              <a:rPr kumimoji="1" lang="ja-JP" altLang="en-US" smtClean="0"/>
              <a:t>2020/11/13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340446-5609-4319-880B-5EDCCB7C5D7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500110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/>
          <p:cNvSpPr/>
          <p:nvPr/>
        </p:nvSpPr>
        <p:spPr>
          <a:xfrm>
            <a:off x="683568" y="692696"/>
            <a:ext cx="458116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dirty="0" smtClean="0"/>
              <a:t>△△△△△△</a:t>
            </a:r>
            <a:r>
              <a:rPr lang="ja-JP" altLang="en-US" dirty="0" smtClean="0"/>
              <a:t>での</a:t>
            </a:r>
            <a:r>
              <a:rPr lang="ja-JP" altLang="en-US" dirty="0" smtClean="0"/>
              <a:t>検査の流れ　（案）</a:t>
            </a:r>
            <a:endParaRPr lang="ja-JP" altLang="en-US" dirty="0"/>
          </a:p>
        </p:txBody>
      </p:sp>
      <p:sp>
        <p:nvSpPr>
          <p:cNvPr id="3" name="正方形/長方形 2"/>
          <p:cNvSpPr/>
          <p:nvPr/>
        </p:nvSpPr>
        <p:spPr>
          <a:xfrm>
            <a:off x="683568" y="1062028"/>
            <a:ext cx="249619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1600" dirty="0"/>
              <a:t>場所</a:t>
            </a:r>
            <a:r>
              <a:rPr lang="ja-JP" altLang="en-US" sz="1600" dirty="0"/>
              <a:t>： △△△△△△ </a:t>
            </a:r>
            <a:endParaRPr lang="en-US" altLang="ja-JP" sz="1600" dirty="0" smtClean="0"/>
          </a:p>
          <a:p>
            <a:r>
              <a:rPr lang="ja-JP" altLang="en-US" sz="1600" dirty="0"/>
              <a:t>検査</a:t>
            </a:r>
            <a:r>
              <a:rPr lang="ja-JP" altLang="en-US" sz="1600" dirty="0" smtClean="0"/>
              <a:t>方法：鼻咽頭ぬぐい液</a:t>
            </a:r>
            <a:endParaRPr lang="ja-JP" altLang="en-US" sz="1600" dirty="0"/>
          </a:p>
        </p:txBody>
      </p:sp>
      <p:cxnSp>
        <p:nvCxnSpPr>
          <p:cNvPr id="5" name="直線コネクタ 4"/>
          <p:cNvCxnSpPr/>
          <p:nvPr/>
        </p:nvCxnSpPr>
        <p:spPr>
          <a:xfrm>
            <a:off x="467544" y="1916832"/>
            <a:ext cx="446449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直線コネクタ 5"/>
          <p:cNvCxnSpPr/>
          <p:nvPr/>
        </p:nvCxnSpPr>
        <p:spPr>
          <a:xfrm>
            <a:off x="467544" y="5885656"/>
            <a:ext cx="346476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直線コネクタ 6"/>
          <p:cNvCxnSpPr/>
          <p:nvPr/>
        </p:nvCxnSpPr>
        <p:spPr>
          <a:xfrm flipV="1">
            <a:off x="467544" y="1916832"/>
            <a:ext cx="0" cy="396882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直線コネクタ 11"/>
          <p:cNvCxnSpPr/>
          <p:nvPr/>
        </p:nvCxnSpPr>
        <p:spPr>
          <a:xfrm>
            <a:off x="5724128" y="1916832"/>
            <a:ext cx="2845479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直線コネクタ 14"/>
          <p:cNvCxnSpPr/>
          <p:nvPr/>
        </p:nvCxnSpPr>
        <p:spPr>
          <a:xfrm>
            <a:off x="4860032" y="1916832"/>
            <a:ext cx="1045279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直線コネクタ 16"/>
          <p:cNvCxnSpPr/>
          <p:nvPr/>
        </p:nvCxnSpPr>
        <p:spPr>
          <a:xfrm flipV="1">
            <a:off x="8569607" y="1916832"/>
            <a:ext cx="0" cy="3600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直線コネクタ 19"/>
          <p:cNvCxnSpPr/>
          <p:nvPr/>
        </p:nvCxnSpPr>
        <p:spPr>
          <a:xfrm>
            <a:off x="5735924" y="5517232"/>
            <a:ext cx="286718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直線コネクタ 21"/>
          <p:cNvCxnSpPr/>
          <p:nvPr/>
        </p:nvCxnSpPr>
        <p:spPr>
          <a:xfrm>
            <a:off x="4788024" y="5472024"/>
            <a:ext cx="103057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直線コネクタ 28"/>
          <p:cNvCxnSpPr/>
          <p:nvPr/>
        </p:nvCxnSpPr>
        <p:spPr>
          <a:xfrm>
            <a:off x="3932312" y="5517232"/>
            <a:ext cx="0" cy="36842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直線コネクタ 31"/>
          <p:cNvCxnSpPr/>
          <p:nvPr/>
        </p:nvCxnSpPr>
        <p:spPr>
          <a:xfrm flipH="1">
            <a:off x="3932312" y="5517232"/>
            <a:ext cx="8557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直線コネクタ 33"/>
          <p:cNvCxnSpPr/>
          <p:nvPr/>
        </p:nvCxnSpPr>
        <p:spPr>
          <a:xfrm>
            <a:off x="4139952" y="1916832"/>
            <a:ext cx="0" cy="86409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直線コネクタ 34"/>
          <p:cNvCxnSpPr/>
          <p:nvPr/>
        </p:nvCxnSpPr>
        <p:spPr>
          <a:xfrm flipH="1">
            <a:off x="4118212" y="4952739"/>
            <a:ext cx="3412" cy="56449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直線コネクタ 37"/>
          <p:cNvCxnSpPr/>
          <p:nvPr/>
        </p:nvCxnSpPr>
        <p:spPr>
          <a:xfrm>
            <a:off x="6325660" y="1929915"/>
            <a:ext cx="0" cy="86409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直線コネクタ 38"/>
          <p:cNvCxnSpPr/>
          <p:nvPr/>
        </p:nvCxnSpPr>
        <p:spPr>
          <a:xfrm>
            <a:off x="4118212" y="3878539"/>
            <a:ext cx="0" cy="26924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直線コネクタ 39"/>
          <p:cNvCxnSpPr/>
          <p:nvPr/>
        </p:nvCxnSpPr>
        <p:spPr>
          <a:xfrm flipH="1" flipV="1">
            <a:off x="3638223" y="3285115"/>
            <a:ext cx="526881" cy="102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直線コネクタ 41"/>
          <p:cNvCxnSpPr/>
          <p:nvPr/>
        </p:nvCxnSpPr>
        <p:spPr>
          <a:xfrm>
            <a:off x="3734726" y="4952739"/>
            <a:ext cx="38689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直線コネクタ 48"/>
          <p:cNvCxnSpPr/>
          <p:nvPr/>
        </p:nvCxnSpPr>
        <p:spPr>
          <a:xfrm>
            <a:off x="4118212" y="3293805"/>
            <a:ext cx="0" cy="584448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直線コネクタ 50"/>
          <p:cNvCxnSpPr/>
          <p:nvPr/>
        </p:nvCxnSpPr>
        <p:spPr>
          <a:xfrm flipH="1">
            <a:off x="4118212" y="4235705"/>
            <a:ext cx="3412" cy="797126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円弧 51"/>
          <p:cNvSpPr/>
          <p:nvPr/>
        </p:nvSpPr>
        <p:spPr>
          <a:xfrm rot="16200000" flipH="1">
            <a:off x="3620354" y="2926322"/>
            <a:ext cx="862054" cy="792088"/>
          </a:xfrm>
          <a:prstGeom prst="arc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55" name="直線コネクタ 54"/>
          <p:cNvCxnSpPr>
            <a:stCxn id="68" idx="0"/>
          </p:cNvCxnSpPr>
          <p:nvPr/>
        </p:nvCxnSpPr>
        <p:spPr>
          <a:xfrm>
            <a:off x="6325661" y="2844050"/>
            <a:ext cx="48757" cy="1552623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直線コネクタ 55"/>
          <p:cNvCxnSpPr/>
          <p:nvPr/>
        </p:nvCxnSpPr>
        <p:spPr>
          <a:xfrm flipH="1">
            <a:off x="6372200" y="4372559"/>
            <a:ext cx="18292" cy="116036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円弧 59"/>
          <p:cNvSpPr/>
          <p:nvPr/>
        </p:nvSpPr>
        <p:spPr>
          <a:xfrm rot="15956806" flipH="1" flipV="1">
            <a:off x="5857105" y="3427169"/>
            <a:ext cx="862054" cy="1069752"/>
          </a:xfrm>
          <a:prstGeom prst="arc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61" name="直線コネクタ 60"/>
          <p:cNvCxnSpPr/>
          <p:nvPr/>
        </p:nvCxnSpPr>
        <p:spPr>
          <a:xfrm>
            <a:off x="6356126" y="3889510"/>
            <a:ext cx="44917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直線コネクタ 62"/>
          <p:cNvCxnSpPr/>
          <p:nvPr/>
        </p:nvCxnSpPr>
        <p:spPr>
          <a:xfrm>
            <a:off x="6325661" y="3364940"/>
            <a:ext cx="38689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直線コネクタ 63"/>
          <p:cNvCxnSpPr/>
          <p:nvPr/>
        </p:nvCxnSpPr>
        <p:spPr>
          <a:xfrm>
            <a:off x="6372200" y="3365376"/>
            <a:ext cx="0" cy="49776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8" name="円弧 67"/>
          <p:cNvSpPr/>
          <p:nvPr/>
        </p:nvSpPr>
        <p:spPr>
          <a:xfrm rot="10800000" flipH="1" flipV="1">
            <a:off x="5894634" y="2844050"/>
            <a:ext cx="862054" cy="1069752"/>
          </a:xfrm>
          <a:prstGeom prst="arc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0" name="右矢印 69"/>
          <p:cNvSpPr/>
          <p:nvPr/>
        </p:nvSpPr>
        <p:spPr>
          <a:xfrm>
            <a:off x="6928339" y="1246694"/>
            <a:ext cx="523981" cy="184666"/>
          </a:xfrm>
          <a:prstGeom prst="rightArrow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1" name="正方形/長方形 70"/>
          <p:cNvSpPr/>
          <p:nvPr/>
        </p:nvSpPr>
        <p:spPr>
          <a:xfrm>
            <a:off x="6806151" y="1412249"/>
            <a:ext cx="1261884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1400" dirty="0"/>
              <a:t>被検者の流れ</a:t>
            </a:r>
          </a:p>
        </p:txBody>
      </p:sp>
      <p:cxnSp>
        <p:nvCxnSpPr>
          <p:cNvPr id="73" name="直線コネクタ 72"/>
          <p:cNvCxnSpPr/>
          <p:nvPr/>
        </p:nvCxnSpPr>
        <p:spPr>
          <a:xfrm>
            <a:off x="5264734" y="4364927"/>
            <a:ext cx="1192160" cy="0"/>
          </a:xfrm>
          <a:prstGeom prst="line">
            <a:avLst/>
          </a:prstGeom>
          <a:ln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0" name="角丸四角形 79"/>
          <p:cNvSpPr/>
          <p:nvPr/>
        </p:nvSpPr>
        <p:spPr>
          <a:xfrm>
            <a:off x="7047885" y="4494932"/>
            <a:ext cx="1328480" cy="959654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1" name="正方形/長方形 80"/>
          <p:cNvSpPr/>
          <p:nvPr/>
        </p:nvSpPr>
        <p:spPr>
          <a:xfrm>
            <a:off x="7075752" y="4494932"/>
            <a:ext cx="1261884" cy="9541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1400" dirty="0" smtClean="0"/>
              <a:t>本人確認</a:t>
            </a:r>
            <a:endParaRPr lang="en-US" altLang="ja-JP" sz="1400" dirty="0" smtClean="0"/>
          </a:p>
          <a:p>
            <a:r>
              <a:rPr lang="ja-JP" altLang="en-US" sz="1400" dirty="0" smtClean="0"/>
              <a:t>検体採取</a:t>
            </a:r>
            <a:endParaRPr lang="en-US" altLang="ja-JP" sz="1400" dirty="0" smtClean="0"/>
          </a:p>
          <a:p>
            <a:r>
              <a:rPr lang="ja-JP" altLang="en-US" sz="1400" dirty="0" smtClean="0"/>
              <a:t>問診</a:t>
            </a:r>
            <a:endParaRPr lang="en-US" altLang="ja-JP" sz="1400" dirty="0" smtClean="0"/>
          </a:p>
          <a:p>
            <a:r>
              <a:rPr lang="ja-JP" altLang="en-US" sz="1400" dirty="0" smtClean="0"/>
              <a:t>検査後の説明</a:t>
            </a:r>
            <a:endParaRPr lang="en-US" altLang="ja-JP" sz="1400" dirty="0" smtClean="0"/>
          </a:p>
        </p:txBody>
      </p:sp>
      <p:sp>
        <p:nvSpPr>
          <p:cNvPr id="83" name="正方形/長方形 82"/>
          <p:cNvSpPr/>
          <p:nvPr/>
        </p:nvSpPr>
        <p:spPr>
          <a:xfrm>
            <a:off x="1187624" y="2164213"/>
            <a:ext cx="87716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dirty="0" smtClean="0"/>
              <a:t>会議室</a:t>
            </a:r>
            <a:endParaRPr lang="ja-JP" altLang="en-US" dirty="0"/>
          </a:p>
        </p:txBody>
      </p:sp>
      <p:sp>
        <p:nvSpPr>
          <p:cNvPr id="85" name="正方形/長方形 84"/>
          <p:cNvSpPr/>
          <p:nvPr/>
        </p:nvSpPr>
        <p:spPr>
          <a:xfrm>
            <a:off x="1245423" y="3900490"/>
            <a:ext cx="156966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dirty="0"/>
              <a:t>検査待機場所</a:t>
            </a:r>
          </a:p>
        </p:txBody>
      </p:sp>
      <p:sp>
        <p:nvSpPr>
          <p:cNvPr id="87" name="角丸四角形 86"/>
          <p:cNvSpPr/>
          <p:nvPr/>
        </p:nvSpPr>
        <p:spPr>
          <a:xfrm>
            <a:off x="7978914" y="2602749"/>
            <a:ext cx="316472" cy="1206266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rtlCol="0" anchor="ctr"/>
          <a:lstStyle/>
          <a:p>
            <a:pPr algn="ctr"/>
            <a:r>
              <a:rPr kumimoji="1" lang="ja-JP" altLang="en-US" sz="1000" dirty="0" smtClean="0">
                <a:solidFill>
                  <a:schemeClr val="tx1"/>
                </a:solidFill>
              </a:rPr>
              <a:t>医師待機スペース</a:t>
            </a:r>
            <a:endParaRPr kumimoji="1" lang="ja-JP" altLang="en-US" sz="1000" dirty="0">
              <a:solidFill>
                <a:schemeClr val="tx1"/>
              </a:solidFill>
            </a:endParaRPr>
          </a:p>
        </p:txBody>
      </p:sp>
      <p:sp>
        <p:nvSpPr>
          <p:cNvPr id="94" name="左矢印 93"/>
          <p:cNvSpPr/>
          <p:nvPr/>
        </p:nvSpPr>
        <p:spPr>
          <a:xfrm rot="10800000">
            <a:off x="5240239" y="4154657"/>
            <a:ext cx="1638883" cy="165063"/>
          </a:xfrm>
          <a:prstGeom prst="leftArrow">
            <a:avLst/>
          </a:prstGeom>
          <a:solidFill>
            <a:schemeClr val="accent2"/>
          </a:solidFill>
          <a:ln>
            <a:solidFill>
              <a:srgbClr val="FF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5" name="左矢印 94"/>
          <p:cNvSpPr/>
          <p:nvPr/>
        </p:nvSpPr>
        <p:spPr>
          <a:xfrm rot="13483684">
            <a:off x="4038177" y="3878950"/>
            <a:ext cx="602568" cy="169226"/>
          </a:xfrm>
          <a:prstGeom prst="leftArrow">
            <a:avLst/>
          </a:prstGeom>
          <a:solidFill>
            <a:schemeClr val="accent2"/>
          </a:solidFill>
          <a:ln>
            <a:solidFill>
              <a:srgbClr val="FF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6" name="左矢印 95"/>
          <p:cNvSpPr/>
          <p:nvPr/>
        </p:nvSpPr>
        <p:spPr>
          <a:xfrm rot="10800000">
            <a:off x="3346348" y="3564884"/>
            <a:ext cx="720970" cy="179300"/>
          </a:xfrm>
          <a:prstGeom prst="leftArrow">
            <a:avLst/>
          </a:prstGeom>
          <a:solidFill>
            <a:schemeClr val="accent2"/>
          </a:solidFill>
          <a:ln>
            <a:solidFill>
              <a:srgbClr val="FF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7" name="曲折矢印 96"/>
          <p:cNvSpPr/>
          <p:nvPr/>
        </p:nvSpPr>
        <p:spPr>
          <a:xfrm rot="5400000" flipV="1">
            <a:off x="6045198" y="3859175"/>
            <a:ext cx="477887" cy="1606022"/>
          </a:xfrm>
          <a:prstGeom prst="bentArrow">
            <a:avLst>
              <a:gd name="adj1" fmla="val 21417"/>
              <a:gd name="adj2" fmla="val 25000"/>
              <a:gd name="adj3" fmla="val 25000"/>
              <a:gd name="adj4" fmla="val 43750"/>
            </a:avLst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98" name="左矢印 97"/>
          <p:cNvSpPr/>
          <p:nvPr/>
        </p:nvSpPr>
        <p:spPr>
          <a:xfrm rot="12314850">
            <a:off x="6969629" y="4193671"/>
            <a:ext cx="376014" cy="215686"/>
          </a:xfrm>
          <a:prstGeom prst="leftArrow">
            <a:avLst/>
          </a:prstGeom>
          <a:solidFill>
            <a:schemeClr val="accent2"/>
          </a:solidFill>
          <a:ln>
            <a:solidFill>
              <a:srgbClr val="FF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0" name="左矢印 99"/>
          <p:cNvSpPr/>
          <p:nvPr/>
        </p:nvSpPr>
        <p:spPr>
          <a:xfrm rot="16200000">
            <a:off x="4532936" y="3693287"/>
            <a:ext cx="478422" cy="175771"/>
          </a:xfrm>
          <a:prstGeom prst="leftArrow">
            <a:avLst/>
          </a:prstGeom>
          <a:noFill/>
          <a:ln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2" name="左矢印 101"/>
          <p:cNvSpPr/>
          <p:nvPr/>
        </p:nvSpPr>
        <p:spPr>
          <a:xfrm rot="10800000">
            <a:off x="4607567" y="4155976"/>
            <a:ext cx="504929" cy="176662"/>
          </a:xfrm>
          <a:prstGeom prst="leftArrow">
            <a:avLst/>
          </a:prstGeom>
          <a:solidFill>
            <a:schemeClr val="accent2"/>
          </a:solidFill>
          <a:ln>
            <a:solidFill>
              <a:srgbClr val="FF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7" name="円弧 106"/>
          <p:cNvSpPr/>
          <p:nvPr/>
        </p:nvSpPr>
        <p:spPr>
          <a:xfrm rot="16200000" flipH="1">
            <a:off x="3641140" y="3784128"/>
            <a:ext cx="862054" cy="792088"/>
          </a:xfrm>
          <a:prstGeom prst="arc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09" name="直線コネクタ 108"/>
          <p:cNvCxnSpPr/>
          <p:nvPr/>
        </p:nvCxnSpPr>
        <p:spPr>
          <a:xfrm flipH="1" flipV="1">
            <a:off x="3638223" y="4146766"/>
            <a:ext cx="526881" cy="102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2" name="円弧 111"/>
          <p:cNvSpPr/>
          <p:nvPr/>
        </p:nvSpPr>
        <p:spPr>
          <a:xfrm rot="10800000" flipV="1">
            <a:off x="3710525" y="4566222"/>
            <a:ext cx="732752" cy="888363"/>
          </a:xfrm>
          <a:prstGeom prst="arc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6" name="左矢印 115"/>
          <p:cNvSpPr/>
          <p:nvPr/>
        </p:nvSpPr>
        <p:spPr>
          <a:xfrm rot="16200000">
            <a:off x="5352816" y="5117149"/>
            <a:ext cx="519697" cy="204286"/>
          </a:xfrm>
          <a:prstGeom prst="leftArrow">
            <a:avLst/>
          </a:prstGeom>
          <a:solidFill>
            <a:schemeClr val="accent5">
              <a:lumMod val="60000"/>
              <a:lumOff val="40000"/>
            </a:schemeClr>
          </a:solidFill>
          <a:ln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054974" y="5661248"/>
            <a:ext cx="166915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dirty="0"/>
              <a:t>玄関</a:t>
            </a:r>
            <a:endParaRPr kumimoji="1" lang="ja-JP" altLang="en-US" dirty="0"/>
          </a:p>
        </p:txBody>
      </p:sp>
      <p:sp>
        <p:nvSpPr>
          <p:cNvPr id="8" name="上矢印 7"/>
          <p:cNvSpPr/>
          <p:nvPr/>
        </p:nvSpPr>
        <p:spPr>
          <a:xfrm rot="20608370">
            <a:off x="4757939" y="5047777"/>
            <a:ext cx="166584" cy="423535"/>
          </a:xfrm>
          <a:prstGeom prst="upArrow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8" name="上矢印 57"/>
          <p:cNvSpPr/>
          <p:nvPr/>
        </p:nvSpPr>
        <p:spPr>
          <a:xfrm rot="17760985">
            <a:off x="4386396" y="4642834"/>
            <a:ext cx="164743" cy="520546"/>
          </a:xfrm>
          <a:prstGeom prst="upArrow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左矢印 8"/>
          <p:cNvSpPr/>
          <p:nvPr/>
        </p:nvSpPr>
        <p:spPr>
          <a:xfrm>
            <a:off x="3332050" y="4714919"/>
            <a:ext cx="786162" cy="188188"/>
          </a:xfrm>
          <a:prstGeom prst="leftArrow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楕円 10"/>
          <p:cNvSpPr/>
          <p:nvPr/>
        </p:nvSpPr>
        <p:spPr>
          <a:xfrm>
            <a:off x="7373682" y="4180172"/>
            <a:ext cx="510686" cy="29907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2" name="上矢印 61"/>
          <p:cNvSpPr/>
          <p:nvPr/>
        </p:nvSpPr>
        <p:spPr>
          <a:xfrm rot="16200000">
            <a:off x="549549" y="6250751"/>
            <a:ext cx="269755" cy="286319"/>
          </a:xfrm>
          <a:prstGeom prst="upArrow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847421" y="6267178"/>
            <a:ext cx="205805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100" dirty="0" smtClean="0"/>
              <a:t>センター到着から待機場所へ</a:t>
            </a:r>
            <a:endParaRPr kumimoji="1" lang="ja-JP" altLang="en-US" sz="1100" dirty="0"/>
          </a:p>
        </p:txBody>
      </p:sp>
      <p:sp>
        <p:nvSpPr>
          <p:cNvPr id="65" name="左矢印 64"/>
          <p:cNvSpPr/>
          <p:nvPr/>
        </p:nvSpPr>
        <p:spPr>
          <a:xfrm>
            <a:off x="3079586" y="6254080"/>
            <a:ext cx="266762" cy="264861"/>
          </a:xfrm>
          <a:prstGeom prst="leftArrow">
            <a:avLst/>
          </a:prstGeom>
          <a:solidFill>
            <a:schemeClr val="accent2"/>
          </a:solidFill>
          <a:ln>
            <a:solidFill>
              <a:srgbClr val="FF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6" name="テキスト ボックス 65"/>
          <p:cNvSpPr txBox="1"/>
          <p:nvPr/>
        </p:nvSpPr>
        <p:spPr>
          <a:xfrm>
            <a:off x="3310432" y="6263105"/>
            <a:ext cx="217069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100" dirty="0" smtClean="0"/>
              <a:t>待機</a:t>
            </a:r>
            <a:r>
              <a:rPr lang="ja-JP" altLang="en-US" sz="1100" dirty="0"/>
              <a:t>場所</a:t>
            </a:r>
            <a:r>
              <a:rPr kumimoji="1" lang="ja-JP" altLang="en-US" sz="1100" dirty="0" smtClean="0"/>
              <a:t>から検体採取場所へ</a:t>
            </a:r>
            <a:endParaRPr kumimoji="1" lang="ja-JP" altLang="en-US" sz="1100" dirty="0"/>
          </a:p>
        </p:txBody>
      </p:sp>
      <p:sp>
        <p:nvSpPr>
          <p:cNvPr id="67" name="左矢印 66"/>
          <p:cNvSpPr/>
          <p:nvPr/>
        </p:nvSpPr>
        <p:spPr>
          <a:xfrm>
            <a:off x="5534259" y="6269538"/>
            <a:ext cx="284336" cy="259250"/>
          </a:xfrm>
          <a:prstGeom prst="leftArrow">
            <a:avLst/>
          </a:prstGeom>
          <a:solidFill>
            <a:schemeClr val="accent5">
              <a:lumMod val="60000"/>
              <a:lumOff val="40000"/>
            </a:schemeClr>
          </a:solidFill>
          <a:ln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2" name="テキスト ボックス 71"/>
          <p:cNvSpPr txBox="1"/>
          <p:nvPr/>
        </p:nvSpPr>
        <p:spPr>
          <a:xfrm>
            <a:off x="5793772" y="6269538"/>
            <a:ext cx="1875269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100" dirty="0" smtClean="0"/>
              <a:t>検体採取場所</a:t>
            </a:r>
            <a:r>
              <a:rPr kumimoji="1" lang="ja-JP" altLang="en-US" sz="1100" dirty="0" smtClean="0"/>
              <a:t>から帰宅へ</a:t>
            </a:r>
            <a:endParaRPr kumimoji="1" lang="ja-JP" altLang="en-US" sz="1100" dirty="0"/>
          </a:p>
        </p:txBody>
      </p:sp>
      <p:sp>
        <p:nvSpPr>
          <p:cNvPr id="14" name="正方形/長方形 13"/>
          <p:cNvSpPr/>
          <p:nvPr/>
        </p:nvSpPr>
        <p:spPr>
          <a:xfrm>
            <a:off x="5224687" y="3293805"/>
            <a:ext cx="149442" cy="845165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正方形/長方形 15"/>
          <p:cNvSpPr/>
          <p:nvPr/>
        </p:nvSpPr>
        <p:spPr>
          <a:xfrm flipV="1">
            <a:off x="5481130" y="2429414"/>
            <a:ext cx="844530" cy="104131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" name="正方形/長方形 17"/>
          <p:cNvSpPr/>
          <p:nvPr/>
        </p:nvSpPr>
        <p:spPr>
          <a:xfrm>
            <a:off x="5400228" y="4020384"/>
            <a:ext cx="888795" cy="103398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" name="テキスト ボックス 18"/>
          <p:cNvSpPr txBox="1"/>
          <p:nvPr/>
        </p:nvSpPr>
        <p:spPr>
          <a:xfrm>
            <a:off x="5332948" y="2571273"/>
            <a:ext cx="105754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b="1" dirty="0" smtClean="0"/>
              <a:t>医療者出入りスペース（出入り禁止区域）</a:t>
            </a:r>
            <a:endParaRPr kumimoji="1" lang="ja-JP" altLang="en-US" sz="1200" b="1" dirty="0"/>
          </a:p>
        </p:txBody>
      </p:sp>
      <p:sp>
        <p:nvSpPr>
          <p:cNvPr id="21" name="テキスト ボックス 20"/>
          <p:cNvSpPr txBox="1"/>
          <p:nvPr/>
        </p:nvSpPr>
        <p:spPr>
          <a:xfrm>
            <a:off x="409267" y="6065803"/>
            <a:ext cx="7115062" cy="638780"/>
          </a:xfrm>
          <a:prstGeom prst="rect">
            <a:avLst/>
          </a:prstGeom>
          <a:noFill/>
          <a:ln w="19050">
            <a:solidFill>
              <a:schemeClr val="tx1"/>
            </a:solidFill>
            <a:prstDash val="sysDash"/>
          </a:ln>
        </p:spPr>
        <p:txBody>
          <a:bodyPr wrap="square" rtlCol="0">
            <a:spAutoFit/>
          </a:bodyPr>
          <a:lstStyle/>
          <a:p>
            <a:endParaRPr kumimoji="1" lang="ja-JP" altLang="en-US"/>
          </a:p>
        </p:txBody>
      </p:sp>
      <p:sp>
        <p:nvSpPr>
          <p:cNvPr id="10" name="正方形/長方形 9"/>
          <p:cNvSpPr/>
          <p:nvPr/>
        </p:nvSpPr>
        <p:spPr>
          <a:xfrm>
            <a:off x="542973" y="188640"/>
            <a:ext cx="153279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dirty="0"/>
              <a:t>様式第　</a:t>
            </a:r>
            <a:r>
              <a:rPr lang="en-US" altLang="ja-JP" dirty="0"/>
              <a:t>7</a:t>
            </a:r>
            <a:r>
              <a:rPr lang="ja-JP" altLang="en-US" dirty="0"/>
              <a:t>　号</a:t>
            </a:r>
          </a:p>
        </p:txBody>
      </p:sp>
    </p:spTree>
    <p:extLst>
      <p:ext uri="{BB962C8B-B14F-4D97-AF65-F5344CB8AC3E}">
        <p14:creationId xmlns:p14="http://schemas.microsoft.com/office/powerpoint/2010/main" val="223133941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800</TotalTime>
  <Words>73</Words>
  <Application>Microsoft Office PowerPoint</Application>
  <PresentationFormat>画面に合わせる (4:3)</PresentationFormat>
  <Paragraphs>18</Paragraphs>
  <Slides>1</Slides>
  <Notes>1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2" baseType="lpstr">
      <vt:lpstr>Office ​​テーマ</vt:lpstr>
      <vt:lpstr>PowerPoint プレゼンテーション</vt:lpstr>
    </vt:vector>
  </TitlesOfParts>
  <Company>茨城県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竹内弘</dc:creator>
  <cp:lastModifiedBy>竹内弘</cp:lastModifiedBy>
  <cp:revision>64</cp:revision>
  <cp:lastPrinted>2020-08-28T00:15:29Z</cp:lastPrinted>
  <dcterms:created xsi:type="dcterms:W3CDTF">2020-05-26T04:28:10Z</dcterms:created>
  <dcterms:modified xsi:type="dcterms:W3CDTF">2020-11-13T06:42:39Z</dcterms:modified>
</cp:coreProperties>
</file>