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/>
    <p:restoredTop sz="94690"/>
  </p:normalViewPr>
  <p:slideViewPr>
    <p:cSldViewPr>
      <p:cViewPr varScale="1">
        <p:scale>
          <a:sx n="111" d="100"/>
          <a:sy n="111" d="100"/>
        </p:scale>
        <p:origin x="90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1"/>
          </a:xfrm>
          <a:prstGeom prst="rect">
            <a:avLst/>
          </a:prstGeom>
        </p:spPr>
        <p:txBody>
          <a:bodyPr vert="horz" lIns="92032" tIns="46016" rIns="92032" bIns="4601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1"/>
          </a:xfrm>
          <a:prstGeom prst="rect">
            <a:avLst/>
          </a:prstGeom>
        </p:spPr>
        <p:txBody>
          <a:bodyPr vert="horz" lIns="92032" tIns="46016" rIns="92032" bIns="46016" rtlCol="0"/>
          <a:lstStyle>
            <a:lvl1pPr algn="r">
              <a:defRPr sz="1300"/>
            </a:lvl1pPr>
          </a:lstStyle>
          <a:p>
            <a:fld id="{00DECDA4-E4AB-4682-8B3F-BF36E10CE4B3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2" tIns="46016" rIns="92032" bIns="460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6"/>
          </a:xfrm>
          <a:prstGeom prst="rect">
            <a:avLst/>
          </a:prstGeom>
        </p:spPr>
        <p:txBody>
          <a:bodyPr vert="horz" lIns="92032" tIns="46016" rIns="92032" bIns="460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1"/>
          </a:xfrm>
          <a:prstGeom prst="rect">
            <a:avLst/>
          </a:prstGeom>
        </p:spPr>
        <p:txBody>
          <a:bodyPr vert="horz" lIns="92032" tIns="46016" rIns="92032" bIns="4601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1"/>
          </a:xfrm>
          <a:prstGeom prst="rect">
            <a:avLst/>
          </a:prstGeom>
        </p:spPr>
        <p:txBody>
          <a:bodyPr vert="horz" lIns="92032" tIns="46016" rIns="92032" bIns="46016" rtlCol="0" anchor="b"/>
          <a:lstStyle>
            <a:lvl1pPr algn="r">
              <a:defRPr sz="1300"/>
            </a:lvl1pPr>
          </a:lstStyle>
          <a:p>
            <a:fld id="{25DECC84-638F-4266-86AE-7171D4FE28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293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ようし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ECC84-638F-4266-86AE-7171D4FE28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021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ECC84-638F-4266-86AE-7171D4FE28F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298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44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35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721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595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52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00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0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099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45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744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6520C-DC15-420B-BBA7-EB92B3345824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01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>
            <a:cxnSpLocks/>
          </p:cNvCxnSpPr>
          <p:nvPr/>
        </p:nvCxnSpPr>
        <p:spPr>
          <a:xfrm flipH="1">
            <a:off x="890520" y="590187"/>
            <a:ext cx="9072" cy="11826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コネクタ 3"/>
          <p:cNvCxnSpPr/>
          <p:nvPr/>
        </p:nvCxnSpPr>
        <p:spPr>
          <a:xfrm>
            <a:off x="8443410" y="298770"/>
            <a:ext cx="0" cy="1211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 flipH="1">
            <a:off x="899592" y="1779206"/>
            <a:ext cx="75608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3224314" y="203758"/>
            <a:ext cx="40028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検査会場案内図</a:t>
            </a:r>
            <a:r>
              <a:rPr lang="en-US" altLang="ja-JP" dirty="0"/>
              <a:t>【</a:t>
            </a:r>
            <a:r>
              <a:rPr lang="ja-JP" altLang="en-US" dirty="0"/>
              <a:t>○○○○　　　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cxnSp>
        <p:nvCxnSpPr>
          <p:cNvPr id="10" name="直線コネクタ 9"/>
          <p:cNvCxnSpPr/>
          <p:nvPr/>
        </p:nvCxnSpPr>
        <p:spPr>
          <a:xfrm>
            <a:off x="2987824" y="870860"/>
            <a:ext cx="0" cy="8385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5868144" y="870860"/>
            <a:ext cx="0" cy="8385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H="1">
            <a:off x="2987824" y="870860"/>
            <a:ext cx="288032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3923928" y="1328341"/>
            <a:ext cx="0" cy="35566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355976" y="1290150"/>
            <a:ext cx="0" cy="39385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H="1">
            <a:off x="3923928" y="1328341"/>
            <a:ext cx="42366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>
            <a:cxnSpLocks/>
          </p:cNvCxnSpPr>
          <p:nvPr/>
        </p:nvCxnSpPr>
        <p:spPr>
          <a:xfrm>
            <a:off x="539552" y="4869160"/>
            <a:ext cx="680113" cy="1986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>
            <a:cxnSpLocks/>
          </p:cNvCxnSpPr>
          <p:nvPr/>
        </p:nvCxnSpPr>
        <p:spPr>
          <a:xfrm flipH="1">
            <a:off x="2860398" y="5432950"/>
            <a:ext cx="428083" cy="1425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cxnSpLocks/>
          </p:cNvCxnSpPr>
          <p:nvPr/>
        </p:nvCxnSpPr>
        <p:spPr>
          <a:xfrm>
            <a:off x="1102732" y="4865079"/>
            <a:ext cx="725706" cy="1990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>
            <a:cxnSpLocks/>
          </p:cNvCxnSpPr>
          <p:nvPr/>
        </p:nvCxnSpPr>
        <p:spPr>
          <a:xfrm flipH="1">
            <a:off x="3288481" y="5195698"/>
            <a:ext cx="5676008" cy="237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 flipH="1">
            <a:off x="107504" y="4883789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89321" y="1196752"/>
            <a:ext cx="0" cy="3689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>
            <a:cxnSpLocks/>
          </p:cNvCxnSpPr>
          <p:nvPr/>
        </p:nvCxnSpPr>
        <p:spPr>
          <a:xfrm flipV="1">
            <a:off x="8971002" y="1559424"/>
            <a:ext cx="65494" cy="3636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8020182" y="2221786"/>
            <a:ext cx="432048" cy="13308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7082045" y="2226254"/>
            <a:ext cx="504056" cy="1321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8460432" y="1520788"/>
            <a:ext cx="216025" cy="2520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5" name="直線コネクタ 64"/>
          <p:cNvCxnSpPr/>
          <p:nvPr/>
        </p:nvCxnSpPr>
        <p:spPr>
          <a:xfrm flipH="1">
            <a:off x="7558589" y="251428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 flipH="1">
            <a:off x="8465840" y="2554009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円弧 69"/>
          <p:cNvSpPr/>
          <p:nvPr/>
        </p:nvSpPr>
        <p:spPr>
          <a:xfrm>
            <a:off x="7292860" y="2226254"/>
            <a:ext cx="531458" cy="61344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円弧 70"/>
          <p:cNvSpPr/>
          <p:nvPr/>
        </p:nvSpPr>
        <p:spPr>
          <a:xfrm>
            <a:off x="8169825" y="2207564"/>
            <a:ext cx="531458" cy="61344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正方形/長方形 71"/>
          <p:cNvSpPr/>
          <p:nvPr/>
        </p:nvSpPr>
        <p:spPr>
          <a:xfrm>
            <a:off x="6706017" y="3666414"/>
            <a:ext cx="12058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/>
              <a:t>仮設プレハブ１</a:t>
            </a:r>
            <a:br>
              <a:rPr lang="en-US" altLang="ja-JP" sz="1100" dirty="0"/>
            </a:br>
            <a:r>
              <a:rPr lang="ja-JP" altLang="en-US" sz="1100" dirty="0"/>
              <a:t>防護服着脱所</a:t>
            </a:r>
            <a:endParaRPr lang="en-US" altLang="ja-JP" sz="1100" dirty="0"/>
          </a:p>
          <a:p>
            <a:r>
              <a:rPr lang="ja-JP" altLang="en-US" sz="1100" dirty="0"/>
              <a:t>（イエロー）</a:t>
            </a:r>
            <a:endParaRPr lang="en-US" altLang="ja-JP" sz="1100" dirty="0"/>
          </a:p>
          <a:p>
            <a:r>
              <a:rPr lang="en-US" altLang="ja-JP" sz="1100" dirty="0"/>
              <a:t>2.3m×7.25m</a:t>
            </a:r>
            <a:endParaRPr lang="ja-JP" altLang="en-US" sz="1100" dirty="0"/>
          </a:p>
        </p:txBody>
      </p:sp>
      <p:sp>
        <p:nvSpPr>
          <p:cNvPr id="73" name="正方形/長方形 72"/>
          <p:cNvSpPr/>
          <p:nvPr/>
        </p:nvSpPr>
        <p:spPr>
          <a:xfrm>
            <a:off x="7702823" y="3666413"/>
            <a:ext cx="12778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/>
              <a:t>仮設プレハブ２</a:t>
            </a:r>
            <a:br>
              <a:rPr lang="en-US" altLang="ja-JP" sz="1100" dirty="0"/>
            </a:br>
            <a:r>
              <a:rPr lang="ja-JP" altLang="en-US" sz="1100" dirty="0"/>
              <a:t>事務棟・資材倉庫</a:t>
            </a:r>
            <a:endParaRPr lang="en-US" altLang="ja-JP" sz="1100" dirty="0"/>
          </a:p>
          <a:p>
            <a:r>
              <a:rPr lang="ja-JP" altLang="en-US" sz="1100" dirty="0"/>
              <a:t>（グリーン）</a:t>
            </a:r>
            <a:endParaRPr lang="en-US" altLang="ja-JP" sz="1100" dirty="0"/>
          </a:p>
          <a:p>
            <a:r>
              <a:rPr lang="en-US" altLang="ja-JP" sz="1100" dirty="0"/>
              <a:t>2.3m×7.25</a:t>
            </a:r>
            <a:r>
              <a:rPr lang="ja-JP" altLang="en-US" sz="1100" dirty="0"/>
              <a:t>ｍ　</a:t>
            </a:r>
          </a:p>
        </p:txBody>
      </p:sp>
      <p:sp>
        <p:nvSpPr>
          <p:cNvPr id="74" name="正方形/長方形 73"/>
          <p:cNvSpPr/>
          <p:nvPr/>
        </p:nvSpPr>
        <p:spPr>
          <a:xfrm>
            <a:off x="7526467" y="1773977"/>
            <a:ext cx="145424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/>
              <a:t>感染性廃棄物保管庫</a:t>
            </a:r>
            <a:endParaRPr lang="en-US" altLang="ja-JP" sz="1100" dirty="0"/>
          </a:p>
          <a:p>
            <a:r>
              <a:rPr lang="en-US" altLang="ja-JP" sz="1100" dirty="0"/>
              <a:t>1.85m×1.85m</a:t>
            </a:r>
            <a:endParaRPr lang="ja-JP" altLang="en-US" sz="1100" dirty="0"/>
          </a:p>
        </p:txBody>
      </p:sp>
      <p:sp>
        <p:nvSpPr>
          <p:cNvPr id="75" name="角丸四角形 74"/>
          <p:cNvSpPr/>
          <p:nvPr/>
        </p:nvSpPr>
        <p:spPr>
          <a:xfrm>
            <a:off x="6965896" y="1807871"/>
            <a:ext cx="261254" cy="2661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/>
          <p:cNvSpPr/>
          <p:nvPr/>
        </p:nvSpPr>
        <p:spPr>
          <a:xfrm>
            <a:off x="6829444" y="1322741"/>
            <a:ext cx="79541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/>
              <a:t>スタッフ用</a:t>
            </a:r>
            <a:endParaRPr lang="en-US" altLang="ja-JP" sz="1100" dirty="0"/>
          </a:p>
          <a:p>
            <a:r>
              <a:rPr lang="ja-JP" altLang="en-US" sz="1100" dirty="0"/>
              <a:t>仮設トイレ</a:t>
            </a:r>
          </a:p>
        </p:txBody>
      </p:sp>
      <p:cxnSp>
        <p:nvCxnSpPr>
          <p:cNvPr id="77" name="直線コネクタ 76"/>
          <p:cNvCxnSpPr/>
          <p:nvPr/>
        </p:nvCxnSpPr>
        <p:spPr>
          <a:xfrm flipH="1">
            <a:off x="7236296" y="2041253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円弧 77"/>
          <p:cNvSpPr/>
          <p:nvPr/>
        </p:nvSpPr>
        <p:spPr>
          <a:xfrm>
            <a:off x="7166828" y="1805634"/>
            <a:ext cx="341928" cy="47123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角丸四角形 78"/>
          <p:cNvSpPr/>
          <p:nvPr/>
        </p:nvSpPr>
        <p:spPr>
          <a:xfrm>
            <a:off x="1548898" y="1850654"/>
            <a:ext cx="288032" cy="2426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0" name="直線コネクタ 79"/>
          <p:cNvCxnSpPr/>
          <p:nvPr/>
        </p:nvCxnSpPr>
        <p:spPr>
          <a:xfrm flipH="1">
            <a:off x="1260866" y="185669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円弧 80"/>
          <p:cNvSpPr/>
          <p:nvPr/>
        </p:nvSpPr>
        <p:spPr>
          <a:xfrm rot="10083766">
            <a:off x="1332233" y="1621077"/>
            <a:ext cx="341928" cy="47123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角丸四角形 81"/>
          <p:cNvSpPr/>
          <p:nvPr/>
        </p:nvSpPr>
        <p:spPr>
          <a:xfrm>
            <a:off x="5972708" y="1844824"/>
            <a:ext cx="576064" cy="23659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5868144" y="1496746"/>
            <a:ext cx="80823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/>
              <a:t>手洗，流し</a:t>
            </a:r>
          </a:p>
        </p:txBody>
      </p:sp>
      <p:sp>
        <p:nvSpPr>
          <p:cNvPr id="84" name="正方形/長方形 83"/>
          <p:cNvSpPr/>
          <p:nvPr/>
        </p:nvSpPr>
        <p:spPr>
          <a:xfrm>
            <a:off x="1175229" y="1463330"/>
            <a:ext cx="93647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/>
              <a:t>（仮設トイレ）</a:t>
            </a:r>
          </a:p>
        </p:txBody>
      </p:sp>
      <p:sp>
        <p:nvSpPr>
          <p:cNvPr id="85" name="正方形/長方形 84"/>
          <p:cNvSpPr/>
          <p:nvPr/>
        </p:nvSpPr>
        <p:spPr>
          <a:xfrm>
            <a:off x="5212814" y="870978"/>
            <a:ext cx="655330" cy="2031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正方形/長方形 85"/>
          <p:cNvSpPr/>
          <p:nvPr/>
        </p:nvSpPr>
        <p:spPr>
          <a:xfrm>
            <a:off x="5893394" y="854056"/>
            <a:ext cx="14061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/>
              <a:t>検体置場，消毒薬等</a:t>
            </a:r>
          </a:p>
        </p:txBody>
      </p:sp>
      <p:sp>
        <p:nvSpPr>
          <p:cNvPr id="87" name="正方形/長方形 86"/>
          <p:cNvSpPr/>
          <p:nvPr/>
        </p:nvSpPr>
        <p:spPr>
          <a:xfrm>
            <a:off x="3972895" y="1407379"/>
            <a:ext cx="32573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/>
              <a:t>柱</a:t>
            </a:r>
          </a:p>
        </p:txBody>
      </p:sp>
      <p:cxnSp>
        <p:nvCxnSpPr>
          <p:cNvPr id="89" name="直線コネクタ 88"/>
          <p:cNvCxnSpPr/>
          <p:nvPr/>
        </p:nvCxnSpPr>
        <p:spPr>
          <a:xfrm>
            <a:off x="890520" y="2887202"/>
            <a:ext cx="28043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>
            <a:cxnSpLocks/>
          </p:cNvCxnSpPr>
          <p:nvPr/>
        </p:nvCxnSpPr>
        <p:spPr>
          <a:xfrm>
            <a:off x="921815" y="2887202"/>
            <a:ext cx="180917" cy="1981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/>
          <p:cNvCxnSpPr>
            <a:cxnSpLocks/>
          </p:cNvCxnSpPr>
          <p:nvPr/>
        </p:nvCxnSpPr>
        <p:spPr>
          <a:xfrm flipH="1">
            <a:off x="2292524" y="2887202"/>
            <a:ext cx="1402313" cy="3970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正方形/長方形 101"/>
          <p:cNvSpPr/>
          <p:nvPr/>
        </p:nvSpPr>
        <p:spPr>
          <a:xfrm>
            <a:off x="1852885" y="3079299"/>
            <a:ext cx="1261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受診者待機場所</a:t>
            </a:r>
            <a:endParaRPr lang="en-US" altLang="ja-JP" sz="1200" dirty="0"/>
          </a:p>
          <a:p>
            <a:r>
              <a:rPr lang="ja-JP" altLang="en-US" sz="1200" dirty="0"/>
              <a:t>約３０台分</a:t>
            </a:r>
          </a:p>
        </p:txBody>
      </p:sp>
      <p:sp>
        <p:nvSpPr>
          <p:cNvPr id="103" name="上矢印 102"/>
          <p:cNvSpPr/>
          <p:nvPr/>
        </p:nvSpPr>
        <p:spPr>
          <a:xfrm rot="20232836">
            <a:off x="1021328" y="5669807"/>
            <a:ext cx="396674" cy="4869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上矢印 103"/>
          <p:cNvSpPr/>
          <p:nvPr/>
        </p:nvSpPr>
        <p:spPr>
          <a:xfrm rot="21342420">
            <a:off x="632858" y="4445447"/>
            <a:ext cx="367299" cy="70019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右矢印 104"/>
          <p:cNvSpPr/>
          <p:nvPr/>
        </p:nvSpPr>
        <p:spPr>
          <a:xfrm rot="20813330">
            <a:off x="1709536" y="2229162"/>
            <a:ext cx="1231087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右矢印 105"/>
          <p:cNvSpPr/>
          <p:nvPr/>
        </p:nvSpPr>
        <p:spPr>
          <a:xfrm>
            <a:off x="4500259" y="1859449"/>
            <a:ext cx="734672" cy="2897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下矢印 106"/>
          <p:cNvSpPr/>
          <p:nvPr/>
        </p:nvSpPr>
        <p:spPr>
          <a:xfrm rot="4975238">
            <a:off x="4012229" y="2709446"/>
            <a:ext cx="289902" cy="8454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上矢印 109"/>
          <p:cNvSpPr/>
          <p:nvPr/>
        </p:nvSpPr>
        <p:spPr>
          <a:xfrm rot="21053262">
            <a:off x="820759" y="2785024"/>
            <a:ext cx="311025" cy="5344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下矢印 112"/>
          <p:cNvSpPr/>
          <p:nvPr/>
        </p:nvSpPr>
        <p:spPr>
          <a:xfrm rot="3002722">
            <a:off x="3293593" y="4627683"/>
            <a:ext cx="289902" cy="8454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下矢印 113"/>
          <p:cNvSpPr/>
          <p:nvPr/>
        </p:nvSpPr>
        <p:spPr>
          <a:xfrm rot="1239101">
            <a:off x="2559053" y="6154235"/>
            <a:ext cx="289902" cy="4794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正方形/長方形 116"/>
          <p:cNvSpPr/>
          <p:nvPr/>
        </p:nvSpPr>
        <p:spPr>
          <a:xfrm>
            <a:off x="4464496" y="1311498"/>
            <a:ext cx="111748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/>
              <a:t>検体採取</a:t>
            </a:r>
            <a:endParaRPr lang="en-US" altLang="ja-JP" sz="1100" dirty="0"/>
          </a:p>
          <a:p>
            <a:r>
              <a:rPr lang="ja-JP" altLang="en-US" sz="1100" dirty="0"/>
              <a:t>検体受けとり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4427984" y="1819570"/>
            <a:ext cx="1009047" cy="420363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603424" y="2226254"/>
            <a:ext cx="80021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停止位置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203848" y="1028100"/>
            <a:ext cx="169267" cy="1857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419872" y="858102"/>
            <a:ext cx="21134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srgbClr val="FF0000"/>
                </a:solidFill>
              </a:rPr>
              <a:t>椅子</a:t>
            </a:r>
            <a:r>
              <a:rPr lang="ja-JP" altLang="en-US" sz="1000" dirty="0">
                <a:solidFill>
                  <a:srgbClr val="FF0000"/>
                </a:solidFill>
              </a:rPr>
              <a:t>（ドライブスルー外患者用）</a:t>
            </a:r>
            <a:endParaRPr lang="en-US" altLang="ja-JP" sz="1000" dirty="0">
              <a:solidFill>
                <a:srgbClr val="FF0000"/>
              </a:solidFill>
            </a:endParaRPr>
          </a:p>
          <a:p>
            <a:r>
              <a:rPr lang="ja-JP" altLang="en-US" sz="1200" dirty="0">
                <a:solidFill>
                  <a:srgbClr val="FF0000"/>
                </a:solidFill>
              </a:rPr>
              <a:t>（検体採取用）</a:t>
            </a:r>
          </a:p>
        </p:txBody>
      </p:sp>
      <p:sp>
        <p:nvSpPr>
          <p:cNvPr id="11" name="円/楕円 10"/>
          <p:cNvSpPr/>
          <p:nvPr/>
        </p:nvSpPr>
        <p:spPr>
          <a:xfrm>
            <a:off x="570967" y="3363564"/>
            <a:ext cx="768498" cy="7943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/>
              <a:t>誘導１</a:t>
            </a:r>
            <a:endParaRPr kumimoji="1" lang="ja-JP" altLang="en-US" sz="1400" b="1" dirty="0"/>
          </a:p>
        </p:txBody>
      </p:sp>
      <p:sp>
        <p:nvSpPr>
          <p:cNvPr id="66" name="円/楕円 65"/>
          <p:cNvSpPr/>
          <p:nvPr/>
        </p:nvSpPr>
        <p:spPr>
          <a:xfrm>
            <a:off x="5540479" y="2753787"/>
            <a:ext cx="768498" cy="7943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/>
              <a:t>誘導２</a:t>
            </a:r>
            <a:endParaRPr kumimoji="1" lang="ja-JP" altLang="en-US" sz="1400" b="1" dirty="0"/>
          </a:p>
        </p:txBody>
      </p:sp>
      <p:sp>
        <p:nvSpPr>
          <p:cNvPr id="68" name="下矢印 67"/>
          <p:cNvSpPr/>
          <p:nvPr/>
        </p:nvSpPr>
        <p:spPr>
          <a:xfrm rot="3224040">
            <a:off x="4477597" y="3768495"/>
            <a:ext cx="289902" cy="8454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下矢印 87"/>
          <p:cNvSpPr/>
          <p:nvPr/>
        </p:nvSpPr>
        <p:spPr>
          <a:xfrm rot="21054989">
            <a:off x="5564587" y="2249560"/>
            <a:ext cx="328836" cy="4227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下矢印 89"/>
          <p:cNvSpPr/>
          <p:nvPr/>
        </p:nvSpPr>
        <p:spPr>
          <a:xfrm rot="5971955">
            <a:off x="1827085" y="3356167"/>
            <a:ext cx="289902" cy="8454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620880" y="3316537"/>
            <a:ext cx="1810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</a:rPr>
              <a:t>唾液採取者は一度こちらへ誘導</a:t>
            </a:r>
            <a:endParaRPr kumimoji="1" lang="ja-JP" altLang="en-US" sz="1200" b="1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50CF453-9EE4-4031-824E-7CB7D5258D0B}"/>
              </a:ext>
            </a:extLst>
          </p:cNvPr>
          <p:cNvSpPr txBox="1"/>
          <p:nvPr/>
        </p:nvSpPr>
        <p:spPr>
          <a:xfrm>
            <a:off x="477116" y="282052"/>
            <a:ext cx="1242084" cy="309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様式第</a:t>
            </a:r>
            <a:r>
              <a:rPr lang="ja-JP" altLang="en-US" sz="1400" dirty="0"/>
              <a:t>５</a:t>
            </a:r>
            <a:r>
              <a:rPr kumimoji="1" lang="ja-JP" altLang="en-US" sz="1400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672324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/>
        </p:nvCxnSpPr>
        <p:spPr>
          <a:xfrm>
            <a:off x="755576" y="836712"/>
            <a:ext cx="273630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コネクタ 3"/>
          <p:cNvCxnSpPr/>
          <p:nvPr/>
        </p:nvCxnSpPr>
        <p:spPr>
          <a:xfrm>
            <a:off x="4788024" y="841086"/>
            <a:ext cx="273630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755576" y="6093296"/>
            <a:ext cx="273630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4788024" y="6093296"/>
            <a:ext cx="273630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755576" y="836712"/>
            <a:ext cx="0" cy="525658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3491880" y="836712"/>
            <a:ext cx="0" cy="525658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7517904" y="836712"/>
            <a:ext cx="0" cy="525658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4805046" y="836712"/>
            <a:ext cx="0" cy="525658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3491880" y="1052736"/>
            <a:ext cx="72008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7517904" y="1026949"/>
            <a:ext cx="72008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円弧 15"/>
          <p:cNvSpPr/>
          <p:nvPr/>
        </p:nvSpPr>
        <p:spPr>
          <a:xfrm rot="5562276">
            <a:off x="2819120" y="375624"/>
            <a:ext cx="1433825" cy="1285628"/>
          </a:xfrm>
          <a:prstGeom prst="arc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弧 16"/>
          <p:cNvSpPr/>
          <p:nvPr/>
        </p:nvSpPr>
        <p:spPr>
          <a:xfrm rot="5562276">
            <a:off x="6866668" y="375622"/>
            <a:ext cx="1433825" cy="1285628"/>
          </a:xfrm>
          <a:prstGeom prst="arc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/>
          <p:nvPr/>
        </p:nvCxnSpPr>
        <p:spPr>
          <a:xfrm>
            <a:off x="251520" y="6093296"/>
            <a:ext cx="50405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321314" y="850105"/>
            <a:ext cx="50405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503548" y="836712"/>
            <a:ext cx="0" cy="525658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74747" y="3075075"/>
            <a:ext cx="6607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7.250m</a:t>
            </a:r>
            <a:endParaRPr lang="ja-JP" altLang="en-US" sz="1200" dirty="0"/>
          </a:p>
        </p:txBody>
      </p:sp>
      <p:sp>
        <p:nvSpPr>
          <p:cNvPr id="25" name="正方形/長方形 24"/>
          <p:cNvSpPr/>
          <p:nvPr/>
        </p:nvSpPr>
        <p:spPr>
          <a:xfrm>
            <a:off x="4094477" y="3192415"/>
            <a:ext cx="6607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7.250m</a:t>
            </a:r>
            <a:endParaRPr lang="ja-JP" altLang="en-US" sz="1200" dirty="0"/>
          </a:p>
        </p:txBody>
      </p:sp>
      <p:cxnSp>
        <p:nvCxnSpPr>
          <p:cNvPr id="26" name="直線コネクタ 25"/>
          <p:cNvCxnSpPr/>
          <p:nvPr/>
        </p:nvCxnSpPr>
        <p:spPr>
          <a:xfrm>
            <a:off x="4424856" y="6075893"/>
            <a:ext cx="50405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4424856" y="850105"/>
            <a:ext cx="50405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4572000" y="850105"/>
            <a:ext cx="0" cy="525658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flipV="1">
            <a:off x="735505" y="6047721"/>
            <a:ext cx="1379" cy="59346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V="1">
            <a:off x="3477108" y="6060396"/>
            <a:ext cx="1379" cy="59346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4805046" y="6106689"/>
            <a:ext cx="1379" cy="59346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 flipV="1">
            <a:off x="7533002" y="6093296"/>
            <a:ext cx="1379" cy="59346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>
            <a:cxnSpLocks/>
          </p:cNvCxnSpPr>
          <p:nvPr/>
        </p:nvCxnSpPr>
        <p:spPr>
          <a:xfrm flipV="1">
            <a:off x="735505" y="6453335"/>
            <a:ext cx="2756375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4806425" y="6453336"/>
            <a:ext cx="272795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正方形/長方形 1027"/>
          <p:cNvSpPr/>
          <p:nvPr/>
        </p:nvSpPr>
        <p:spPr>
          <a:xfrm>
            <a:off x="1246137" y="471754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防護服着脱棟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5076056" y="467380"/>
            <a:ext cx="1954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事務棟　資機材棟</a:t>
            </a:r>
          </a:p>
        </p:txBody>
      </p:sp>
      <p:sp>
        <p:nvSpPr>
          <p:cNvPr id="1029" name="正方形/長方形 1028"/>
          <p:cNvSpPr/>
          <p:nvPr/>
        </p:nvSpPr>
        <p:spPr>
          <a:xfrm>
            <a:off x="1709778" y="6234391"/>
            <a:ext cx="47641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100" dirty="0"/>
              <a:t>2.3m</a:t>
            </a:r>
            <a:endParaRPr lang="ja-JP" altLang="en-US" sz="1100" dirty="0"/>
          </a:p>
        </p:txBody>
      </p:sp>
      <p:sp>
        <p:nvSpPr>
          <p:cNvPr id="1030" name="正方形/長方形 1029"/>
          <p:cNvSpPr/>
          <p:nvPr/>
        </p:nvSpPr>
        <p:spPr>
          <a:xfrm>
            <a:off x="5917970" y="6234391"/>
            <a:ext cx="47641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100" dirty="0"/>
              <a:t>2.3m</a:t>
            </a:r>
            <a:endParaRPr lang="ja-JP" altLang="en-US" sz="1100" dirty="0"/>
          </a:p>
        </p:txBody>
      </p:sp>
      <p:sp>
        <p:nvSpPr>
          <p:cNvPr id="1031" name="正方形/長方形 1030"/>
          <p:cNvSpPr/>
          <p:nvPr/>
        </p:nvSpPr>
        <p:spPr>
          <a:xfrm>
            <a:off x="797831" y="3901824"/>
            <a:ext cx="2074223" cy="219147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正方形/長方形 1031"/>
          <p:cNvSpPr/>
          <p:nvPr/>
        </p:nvSpPr>
        <p:spPr>
          <a:xfrm>
            <a:off x="962070" y="4105462"/>
            <a:ext cx="18084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防護服脱衣場所</a:t>
            </a:r>
            <a:endParaRPr lang="en-US" altLang="ja-JP" dirty="0"/>
          </a:p>
          <a:p>
            <a:r>
              <a:rPr lang="ja-JP" altLang="en-US" dirty="0"/>
              <a:t>ブルーシート敷</a:t>
            </a:r>
            <a:endParaRPr lang="en-US" altLang="ja-JP" dirty="0"/>
          </a:p>
          <a:p>
            <a:r>
              <a:rPr lang="ja-JP" altLang="en-US" dirty="0">
                <a:solidFill>
                  <a:srgbClr val="FF0000"/>
                </a:solidFill>
              </a:rPr>
              <a:t>レッドゾーン</a:t>
            </a:r>
          </a:p>
        </p:txBody>
      </p:sp>
      <p:sp>
        <p:nvSpPr>
          <p:cNvPr id="1033" name="正方形/長方形 1032"/>
          <p:cNvSpPr/>
          <p:nvPr/>
        </p:nvSpPr>
        <p:spPr>
          <a:xfrm>
            <a:off x="1014038" y="5668245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感染性廃棄物</a:t>
            </a:r>
          </a:p>
        </p:txBody>
      </p:sp>
      <p:cxnSp>
        <p:nvCxnSpPr>
          <p:cNvPr id="1035" name="直線コネクタ 1034"/>
          <p:cNvCxnSpPr/>
          <p:nvPr/>
        </p:nvCxnSpPr>
        <p:spPr>
          <a:xfrm>
            <a:off x="2828059" y="1052736"/>
            <a:ext cx="650428" cy="0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直線コネクタ 1036"/>
          <p:cNvCxnSpPr/>
          <p:nvPr/>
        </p:nvCxnSpPr>
        <p:spPr>
          <a:xfrm>
            <a:off x="2872054" y="1028546"/>
            <a:ext cx="0" cy="4315562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2868153" y="5517232"/>
            <a:ext cx="57945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0" name="正方形/長方形 1039"/>
          <p:cNvSpPr/>
          <p:nvPr/>
        </p:nvSpPr>
        <p:spPr>
          <a:xfrm>
            <a:off x="2895383" y="5213303"/>
            <a:ext cx="47641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100" dirty="0"/>
              <a:t>0.6m</a:t>
            </a:r>
            <a:endParaRPr lang="ja-JP" altLang="en-US" sz="1100" dirty="0"/>
          </a:p>
        </p:txBody>
      </p:sp>
      <p:sp>
        <p:nvSpPr>
          <p:cNvPr id="1041" name="正方形/長方形 1040"/>
          <p:cNvSpPr/>
          <p:nvPr/>
        </p:nvSpPr>
        <p:spPr>
          <a:xfrm>
            <a:off x="2868153" y="2132856"/>
            <a:ext cx="67999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/>
              <a:t>ブルー</a:t>
            </a:r>
            <a:endParaRPr lang="en-US" altLang="ja-JP" sz="1100" dirty="0"/>
          </a:p>
          <a:p>
            <a:r>
              <a:rPr lang="ja-JP" altLang="en-US" sz="1100" dirty="0"/>
              <a:t>シート敷</a:t>
            </a:r>
          </a:p>
        </p:txBody>
      </p:sp>
      <p:cxnSp>
        <p:nvCxnSpPr>
          <p:cNvPr id="57" name="直線コネクタ 56"/>
          <p:cNvCxnSpPr/>
          <p:nvPr/>
        </p:nvCxnSpPr>
        <p:spPr>
          <a:xfrm>
            <a:off x="758399" y="5517232"/>
            <a:ext cx="212918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2107286" y="5252900"/>
            <a:ext cx="47641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100" dirty="0"/>
              <a:t>1.7m</a:t>
            </a:r>
            <a:endParaRPr lang="ja-JP" altLang="en-US" sz="1100" dirty="0"/>
          </a:p>
        </p:txBody>
      </p:sp>
      <p:cxnSp>
        <p:nvCxnSpPr>
          <p:cNvPr id="60" name="直線コネクタ 59"/>
          <p:cNvCxnSpPr/>
          <p:nvPr/>
        </p:nvCxnSpPr>
        <p:spPr>
          <a:xfrm flipV="1">
            <a:off x="855893" y="3921251"/>
            <a:ext cx="1379" cy="215464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4" name="正方形/長方形 1043"/>
          <p:cNvSpPr/>
          <p:nvPr/>
        </p:nvSpPr>
        <p:spPr>
          <a:xfrm>
            <a:off x="825370" y="3136612"/>
            <a:ext cx="47641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100" dirty="0"/>
              <a:t>4.0m</a:t>
            </a:r>
            <a:endParaRPr lang="ja-JP" altLang="en-US" sz="1100" dirty="0"/>
          </a:p>
        </p:txBody>
      </p:sp>
      <p:cxnSp>
        <p:nvCxnSpPr>
          <p:cNvPr id="1046" name="直線コネクタ 1045"/>
          <p:cNvCxnSpPr/>
          <p:nvPr/>
        </p:nvCxnSpPr>
        <p:spPr>
          <a:xfrm>
            <a:off x="787622" y="3789040"/>
            <a:ext cx="2072483" cy="0"/>
          </a:xfrm>
          <a:prstGeom prst="line">
            <a:avLst/>
          </a:prstGeom>
          <a:ln w="2222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" name="正方形/長方形 1047"/>
          <p:cNvSpPr/>
          <p:nvPr/>
        </p:nvSpPr>
        <p:spPr>
          <a:xfrm>
            <a:off x="1143310" y="3437787"/>
            <a:ext cx="12987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/>
              <a:t>パーテーション</a:t>
            </a:r>
          </a:p>
        </p:txBody>
      </p:sp>
      <p:sp>
        <p:nvSpPr>
          <p:cNvPr id="67" name="正方形/長方形 66"/>
          <p:cNvSpPr/>
          <p:nvPr/>
        </p:nvSpPr>
        <p:spPr>
          <a:xfrm>
            <a:off x="874861" y="2467818"/>
            <a:ext cx="18084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防護服着衣場所</a:t>
            </a:r>
            <a:endParaRPr lang="en-US" altLang="ja-JP" dirty="0"/>
          </a:p>
          <a:p>
            <a:r>
              <a:rPr lang="ja-JP" altLang="en-US" dirty="0">
                <a:solidFill>
                  <a:srgbClr val="FF0000"/>
                </a:solidFill>
              </a:rPr>
              <a:t>グリーンゾーン</a:t>
            </a:r>
          </a:p>
        </p:txBody>
      </p:sp>
      <p:cxnSp>
        <p:nvCxnSpPr>
          <p:cNvPr id="68" name="直線コネクタ 67"/>
          <p:cNvCxnSpPr/>
          <p:nvPr/>
        </p:nvCxnSpPr>
        <p:spPr>
          <a:xfrm flipV="1">
            <a:off x="825370" y="876354"/>
            <a:ext cx="31902" cy="291268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1007931" y="5093114"/>
            <a:ext cx="47641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100" dirty="0"/>
              <a:t>2.7m</a:t>
            </a:r>
            <a:endParaRPr lang="ja-JP" altLang="en-US" sz="1100" dirty="0"/>
          </a:p>
        </p:txBody>
      </p:sp>
      <p:sp>
        <p:nvSpPr>
          <p:cNvPr id="1051" name="正方形/長方形 1050"/>
          <p:cNvSpPr/>
          <p:nvPr/>
        </p:nvSpPr>
        <p:spPr>
          <a:xfrm>
            <a:off x="1172849" y="1442201"/>
            <a:ext cx="1386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スタッフ控室</a:t>
            </a:r>
          </a:p>
        </p:txBody>
      </p:sp>
      <p:sp>
        <p:nvSpPr>
          <p:cNvPr id="1052" name="正方形/長方形 1051"/>
          <p:cNvSpPr/>
          <p:nvPr/>
        </p:nvSpPr>
        <p:spPr>
          <a:xfrm>
            <a:off x="3360516" y="123569"/>
            <a:ext cx="2443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プレハブレイアウト（案）</a:t>
            </a:r>
          </a:p>
        </p:txBody>
      </p:sp>
      <p:cxnSp>
        <p:nvCxnSpPr>
          <p:cNvPr id="74" name="直線コネクタ 73"/>
          <p:cNvCxnSpPr/>
          <p:nvPr/>
        </p:nvCxnSpPr>
        <p:spPr>
          <a:xfrm>
            <a:off x="6804248" y="1068143"/>
            <a:ext cx="0" cy="5056385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/>
          <p:nvPr/>
        </p:nvCxnSpPr>
        <p:spPr>
          <a:xfrm>
            <a:off x="6804248" y="1061374"/>
            <a:ext cx="650428" cy="0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>
            <a:off x="6875220" y="2959096"/>
            <a:ext cx="57945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907653" y="2614427"/>
            <a:ext cx="47641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100" dirty="0"/>
              <a:t>0.6m</a:t>
            </a:r>
            <a:endParaRPr lang="ja-JP" altLang="en-US" sz="1100" dirty="0"/>
          </a:p>
        </p:txBody>
      </p:sp>
      <p:sp>
        <p:nvSpPr>
          <p:cNvPr id="1054" name="角丸四角形 1053"/>
          <p:cNvSpPr/>
          <p:nvPr/>
        </p:nvSpPr>
        <p:spPr>
          <a:xfrm>
            <a:off x="5076056" y="1213212"/>
            <a:ext cx="648072" cy="9196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角丸四角形 80"/>
          <p:cNvSpPr/>
          <p:nvPr/>
        </p:nvSpPr>
        <p:spPr>
          <a:xfrm>
            <a:off x="5076056" y="2285061"/>
            <a:ext cx="648072" cy="9196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角丸四角形 1054"/>
          <p:cNvSpPr/>
          <p:nvPr/>
        </p:nvSpPr>
        <p:spPr>
          <a:xfrm>
            <a:off x="6094815" y="876354"/>
            <a:ext cx="599133" cy="5215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076414" y="936213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複合機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5077797" y="1534534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執務机</a:t>
            </a:r>
          </a:p>
        </p:txBody>
      </p:sp>
      <p:sp>
        <p:nvSpPr>
          <p:cNvPr id="38" name="円/楕円 37"/>
          <p:cNvSpPr/>
          <p:nvPr/>
        </p:nvSpPr>
        <p:spPr>
          <a:xfrm>
            <a:off x="5823981" y="1415780"/>
            <a:ext cx="252433" cy="4136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円/楕円 85"/>
          <p:cNvSpPr/>
          <p:nvPr/>
        </p:nvSpPr>
        <p:spPr>
          <a:xfrm>
            <a:off x="5783964" y="2538055"/>
            <a:ext cx="252433" cy="4136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角丸四角形 86"/>
          <p:cNvSpPr/>
          <p:nvPr/>
        </p:nvSpPr>
        <p:spPr>
          <a:xfrm>
            <a:off x="1110645" y="899829"/>
            <a:ext cx="599133" cy="5215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5004048" y="3530120"/>
            <a:ext cx="6078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/>
              <a:t>飲料水</a:t>
            </a:r>
            <a:endParaRPr lang="en-US" altLang="ja-JP" sz="1100" dirty="0"/>
          </a:p>
          <a:p>
            <a:r>
              <a:rPr lang="ja-JP" altLang="en-US" sz="1100" dirty="0"/>
              <a:t>冷蔵庫</a:t>
            </a:r>
          </a:p>
        </p:txBody>
      </p:sp>
      <p:sp>
        <p:nvSpPr>
          <p:cNvPr id="43" name="角丸四角形 42"/>
          <p:cNvSpPr/>
          <p:nvPr/>
        </p:nvSpPr>
        <p:spPr>
          <a:xfrm>
            <a:off x="4806425" y="4105462"/>
            <a:ext cx="2648251" cy="19422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5258816" y="4293096"/>
            <a:ext cx="16930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物品保管エリア</a:t>
            </a:r>
          </a:p>
        </p:txBody>
      </p:sp>
      <p:sp>
        <p:nvSpPr>
          <p:cNvPr id="92" name="角丸四角形 91"/>
          <p:cNvSpPr/>
          <p:nvPr/>
        </p:nvSpPr>
        <p:spPr>
          <a:xfrm>
            <a:off x="5077797" y="3496718"/>
            <a:ext cx="470488" cy="4976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043764" y="936213"/>
            <a:ext cx="74892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/>
              <a:t>拭液保管</a:t>
            </a:r>
            <a:endParaRPr lang="en-US" altLang="ja-JP" sz="1100" dirty="0"/>
          </a:p>
          <a:p>
            <a:r>
              <a:rPr lang="ja-JP" altLang="en-US" sz="1100" dirty="0"/>
              <a:t>冷蔵庫</a:t>
            </a:r>
          </a:p>
        </p:txBody>
      </p:sp>
      <p:sp>
        <p:nvSpPr>
          <p:cNvPr id="70" name="正方形/長方形 69"/>
          <p:cNvSpPr/>
          <p:nvPr/>
        </p:nvSpPr>
        <p:spPr>
          <a:xfrm>
            <a:off x="5097618" y="2555957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執務机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868153" y="1068143"/>
            <a:ext cx="610334" cy="5025153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818805" y="3930135"/>
            <a:ext cx="2057150" cy="2163162"/>
          </a:xfrm>
          <a:prstGeom prst="rect">
            <a:avLst/>
          </a:prstGeom>
          <a:solidFill>
            <a:srgbClr val="FF00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62142" y="848019"/>
            <a:ext cx="2063757" cy="2905753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61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149</Words>
  <Application>Microsoft Macintosh PowerPoint</Application>
  <PresentationFormat>画面に合わせる (4:3)</PresentationFormat>
  <Paragraphs>59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>茨城県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竹内弘</dc:creator>
  <cp:lastModifiedBy>junko shimobe</cp:lastModifiedBy>
  <cp:revision>48</cp:revision>
  <cp:lastPrinted>2020-07-08T06:29:23Z</cp:lastPrinted>
  <dcterms:created xsi:type="dcterms:W3CDTF">2020-05-26T04:28:10Z</dcterms:created>
  <dcterms:modified xsi:type="dcterms:W3CDTF">2020-12-10T00:50:12Z</dcterms:modified>
</cp:coreProperties>
</file>