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3"/>
  </p:sldMasterIdLst>
  <p:notesMasterIdLst>
    <p:notesMasterId r:id="rId4"/>
  </p:notesMasterIdLst>
  <p:sldIdLst>
    <p:sldId id="256" r:id="rId5"/>
  </p:sldIdLst>
  <p:sldSz cy="6858000" cx="1219212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272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:notes"/>
          <p:cNvSpPr/>
          <p:nvPr>
            <p:ph idx="2" type="sldImg"/>
          </p:nvPr>
        </p:nvSpPr>
        <p:spPr>
          <a:xfrm>
            <a:off x="381272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" name="Google Shape;1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block:32x32,</a:t>
            </a:r>
            <a:r>
              <a:rPr lang="ja"/>
              <a:t>#2c5aa0,28pt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footer, </a:t>
            </a:r>
            <a:r>
              <a:rPr lang="ja">
                <a:solidFill>
                  <a:schemeClr val="dk1"/>
                </a:solidFill>
              </a:rPr>
              <a:t>separator(328.67x0.562(1.5pt)@5x175)</a:t>
            </a:r>
            <a:r>
              <a:rPr lang="ja"/>
              <a:t>:#373e48,24pt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lashTalk" type="titleOnly">
  <p:cSld name="TITLE_ONLY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/>
          <p:nvPr>
            <p:ph type="title"/>
          </p:nvPr>
        </p:nvSpPr>
        <p:spPr>
          <a:xfrm>
            <a:off x="180000" y="180000"/>
            <a:ext cx="10728000" cy="1324800"/>
          </a:xfrm>
          <a:prstGeom prst="rect">
            <a:avLst/>
          </a:prstGeom>
        </p:spPr>
        <p:txBody>
          <a:bodyPr anchorCtr="0" anchor="ctr" bIns="117825" lIns="117825" spcFirstLastPara="1" rIns="117825" wrap="square" tIns="1178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3600"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600">
                <a:latin typeface="Verdana"/>
                <a:ea typeface="Verdana"/>
                <a:cs typeface="Verdana"/>
                <a:sym typeface="Verdan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600">
                <a:latin typeface="Verdana"/>
                <a:ea typeface="Verdana"/>
                <a:cs typeface="Verdana"/>
                <a:sym typeface="Verdan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600">
                <a:latin typeface="Verdana"/>
                <a:ea typeface="Verdana"/>
                <a:cs typeface="Verdana"/>
                <a:sym typeface="Verdan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600">
                <a:latin typeface="Verdana"/>
                <a:ea typeface="Verdana"/>
                <a:cs typeface="Verdana"/>
                <a:sym typeface="Verdan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600">
                <a:latin typeface="Verdana"/>
                <a:ea typeface="Verdana"/>
                <a:cs typeface="Verdana"/>
                <a:sym typeface="Verdan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600">
                <a:latin typeface="Verdana"/>
                <a:ea typeface="Verdana"/>
                <a:cs typeface="Verdana"/>
                <a:sym typeface="Verdan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600">
                <a:latin typeface="Verdana"/>
                <a:ea typeface="Verdana"/>
                <a:cs typeface="Verdana"/>
                <a:sym typeface="Verdan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600"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80000" y="180000"/>
            <a:ext cx="10728000" cy="132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7825" lIns="117825" spcFirstLastPara="1" rIns="117825" wrap="square" tIns="1178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3600"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600">
                <a:latin typeface="Verdana"/>
                <a:ea typeface="Verdana"/>
                <a:cs typeface="Verdana"/>
                <a:sym typeface="Verdan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600">
                <a:latin typeface="Verdana"/>
                <a:ea typeface="Verdana"/>
                <a:cs typeface="Verdana"/>
                <a:sym typeface="Verdan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600">
                <a:latin typeface="Verdana"/>
                <a:ea typeface="Verdana"/>
                <a:cs typeface="Verdana"/>
                <a:sym typeface="Verdan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600">
                <a:latin typeface="Verdana"/>
                <a:ea typeface="Verdana"/>
                <a:cs typeface="Verdana"/>
                <a:sym typeface="Verdan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600">
                <a:latin typeface="Verdana"/>
                <a:ea typeface="Verdana"/>
                <a:cs typeface="Verdana"/>
                <a:sym typeface="Verdan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600">
                <a:latin typeface="Verdana"/>
                <a:ea typeface="Verdana"/>
                <a:cs typeface="Verdana"/>
                <a:sym typeface="Verdan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600">
                <a:latin typeface="Verdana"/>
                <a:ea typeface="Verdana"/>
                <a:cs typeface="Verdana"/>
                <a:sym typeface="Verdan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600"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7" name="Google Shape;7;p1"/>
          <p:cNvSpPr/>
          <p:nvPr/>
        </p:nvSpPr>
        <p:spPr>
          <a:xfrm>
            <a:off x="11040125" y="-1709"/>
            <a:ext cx="1152000" cy="1152000"/>
          </a:xfrm>
          <a:prstGeom prst="rect">
            <a:avLst/>
          </a:prstGeom>
          <a:solidFill>
            <a:srgbClr val="2C5AA0"/>
          </a:solidFill>
          <a:ln>
            <a:noFill/>
          </a:ln>
          <a:effectLst>
            <a:outerShdw rotWithShape="0" algn="bl">
              <a:srgbClr val="000000"/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" name="Google Shape;8;p1"/>
          <p:cNvSpPr txBox="1"/>
          <p:nvPr/>
        </p:nvSpPr>
        <p:spPr>
          <a:xfrm>
            <a:off x="9474121" y="6339600"/>
            <a:ext cx="2627100" cy="45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ja" sz="2400">
                <a:solidFill>
                  <a:srgbClr val="373E48"/>
                </a:solidFill>
                <a:latin typeface="Verdana"/>
                <a:ea typeface="Verdana"/>
                <a:cs typeface="Verdana"/>
                <a:sym typeface="Verdana"/>
              </a:rPr>
              <a:t>nFuture2026</a:t>
            </a:r>
            <a:endParaRPr b="1" sz="2400">
              <a:solidFill>
                <a:srgbClr val="373E48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9" name="Google Shape;9;p1"/>
          <p:cNvCxnSpPr/>
          <p:nvPr/>
        </p:nvCxnSpPr>
        <p:spPr>
          <a:xfrm>
            <a:off x="234000" y="6300000"/>
            <a:ext cx="11833200" cy="18000"/>
          </a:xfrm>
          <a:prstGeom prst="straightConnector1">
            <a:avLst/>
          </a:prstGeom>
          <a:noFill/>
          <a:ln cap="flat" cmpd="sng" w="19050">
            <a:solidFill>
              <a:srgbClr val="373E48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/>
        </p:nvSpPr>
        <p:spPr>
          <a:xfrm>
            <a:off x="419850" y="1716000"/>
            <a:ext cx="11210700" cy="436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203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ja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※スライドを提出する前に、このテキストボックスは削除してください。 (Please delete this text box before submitting your slide.) </a:t>
            </a:r>
            <a:endParaRPr b="1">
              <a:solidFill>
                <a:srgbClr val="FF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203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ja">
                <a:solidFill>
                  <a:srgbClr val="444746"/>
                </a:solidFill>
                <a:latin typeface="Verdana"/>
                <a:ea typeface="Verdana"/>
                <a:cs typeface="Verdana"/>
                <a:sym typeface="Verdana"/>
              </a:rPr>
              <a:t>【Visual Abstract/Flash Talk】 </a:t>
            </a:r>
            <a:endParaRPr b="1">
              <a:solidFill>
                <a:srgbClr val="444746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203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ja" sz="1300">
                <a:solidFill>
                  <a:schemeClr val="dk1"/>
                </a:solidFill>
                <a:highlight>
                  <a:srgbClr val="EFF2F5"/>
                </a:highlight>
              </a:rPr>
              <a:t>Visual Abstractは、原則、英語表記をお願いします。</a:t>
            </a:r>
            <a:r>
              <a:rPr lang="ja" sz="1100">
                <a:solidFill>
                  <a:schemeClr val="dk1"/>
                </a:solidFill>
              </a:rPr>
              <a:t> </a:t>
            </a:r>
            <a:r>
              <a:rPr lang="ja">
                <a:solidFill>
                  <a:srgbClr val="444746"/>
                </a:solidFill>
                <a:latin typeface="Verdana"/>
                <a:ea typeface="Verdana"/>
                <a:cs typeface="Verdana"/>
                <a:sym typeface="Verdana"/>
              </a:rPr>
              <a:t>形式は横向きレイアウト（幅：33.867 cm、高さ：19.05 cm、1280x720）に対応したソフトウェアを使用して作成し、スライドを1 MB以下（最大10 MB）のPDFファイルとしてエクスポートしてください。</a:t>
            </a:r>
            <a:endParaRPr>
              <a:solidFill>
                <a:srgbClr val="444746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203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>
                <a:solidFill>
                  <a:srgbClr val="444746"/>
                </a:solidFill>
                <a:latin typeface="Verdana"/>
                <a:ea typeface="Verdana"/>
                <a:cs typeface="Verdana"/>
                <a:sym typeface="Verdana"/>
              </a:rPr>
              <a:t>When submitting a Visual Abstract, writing the contents in English is highly recommended. The slide can be created using any software that supports a landscape layout. (width: 33.867 cm, height: 19.05 cm, 1280x720px), and should be exported as a PDF file no larger than 1 MB (ideally, maximum 10 MB).</a:t>
            </a:r>
            <a:endParaRPr>
              <a:solidFill>
                <a:srgbClr val="444746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203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ja">
                <a:solidFill>
                  <a:srgbClr val="444746"/>
                </a:solidFill>
                <a:latin typeface="Verdana"/>
                <a:ea typeface="Verdana"/>
                <a:cs typeface="Verdana"/>
                <a:sym typeface="Verdana"/>
              </a:rPr>
              <a:t>【Flash Talk】 </a:t>
            </a:r>
            <a:endParaRPr b="1">
              <a:solidFill>
                <a:srgbClr val="444746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203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>
                <a:solidFill>
                  <a:srgbClr val="444746"/>
                </a:solidFill>
                <a:latin typeface="Verdana"/>
                <a:ea typeface="Verdana"/>
                <a:cs typeface="Verdana"/>
                <a:sym typeface="Verdana"/>
              </a:rPr>
              <a:t>ポスター発表を選択された方に関して、</a:t>
            </a:r>
            <a:r>
              <a:rPr b="1" lang="ja" u="sng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右上の隅（3.2cmx3.2cm）にはポスター番号を割り当てて配置するため</a:t>
            </a:r>
            <a:r>
              <a:rPr lang="ja">
                <a:solidFill>
                  <a:srgbClr val="444746"/>
                </a:solidFill>
                <a:latin typeface="Verdana"/>
                <a:ea typeface="Verdana"/>
                <a:cs typeface="Verdana"/>
                <a:sym typeface="Verdana"/>
              </a:rPr>
              <a:t>、FlashTalk用のVisual Abstractを作成される方は、このスペースに文字や図を置かないよう避けてください</a:t>
            </a:r>
            <a:endParaRPr>
              <a:solidFill>
                <a:srgbClr val="444746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203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>
                <a:solidFill>
                  <a:srgbClr val="444746"/>
                </a:solidFill>
                <a:latin typeface="Verdana"/>
                <a:ea typeface="Verdana"/>
                <a:cs typeface="Verdana"/>
                <a:sym typeface="Verdana"/>
              </a:rPr>
              <a:t>For those who have selected a poster presentation,</a:t>
            </a:r>
            <a:r>
              <a:rPr b="1" lang="ja" u="sng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 please note that a poster number will be placed in the top-right corner (3.2 cm × 3.2 cm)</a:t>
            </a:r>
            <a:r>
              <a:rPr lang="ja">
                <a:solidFill>
                  <a:srgbClr val="444746"/>
                </a:solidFill>
                <a:latin typeface="Verdana"/>
                <a:ea typeface="Verdana"/>
                <a:cs typeface="Verdana"/>
                <a:sym typeface="Verdana"/>
              </a:rPr>
              <a:t>. Therefore, when creating your visual abstract for poster Flash Talk, please ensure that no text or images are placed in this area.</a:t>
            </a:r>
            <a:endParaRPr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180000" y="180000"/>
            <a:ext cx="10728000" cy="1324800"/>
          </a:xfrm>
          <a:prstGeom prst="rect">
            <a:avLst/>
          </a:prstGeom>
        </p:spPr>
        <p:txBody>
          <a:bodyPr anchorCtr="0" anchor="ctr" bIns="117825" lIns="117825" spcFirstLastPara="1" rIns="117825" wrap="square" tIns="1178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3200"/>
              <a:t>A s</a:t>
            </a:r>
            <a:r>
              <a:rPr lang="ja" sz="3200"/>
              <a:t>ample slide for Visual Abstract/</a:t>
            </a:r>
            <a:r>
              <a:rPr lang="ja" sz="3200"/>
              <a:t>Flash Talk</a:t>
            </a:r>
            <a:endParaRPr sz="3200"/>
          </a:p>
        </p:txBody>
      </p:sp>
      <p:sp>
        <p:nvSpPr>
          <p:cNvPr id="18" name="Google Shape;18;p3"/>
          <p:cNvSpPr txBox="1"/>
          <p:nvPr>
            <p:ph idx="4294967295" type="subTitle"/>
          </p:nvPr>
        </p:nvSpPr>
        <p:spPr>
          <a:xfrm>
            <a:off x="180000" y="6339600"/>
            <a:ext cx="7397700" cy="51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>
                <a:solidFill>
                  <a:schemeClr val="dk1"/>
                </a:solidFill>
              </a:rPr>
              <a:t>Name | Affiliation</a:t>
            </a:r>
            <a:endParaRPr/>
          </a:p>
        </p:txBody>
      </p:sp>
      <p:sp>
        <p:nvSpPr>
          <p:cNvPr id="19" name="Google Shape;19;p3"/>
          <p:cNvSpPr txBox="1"/>
          <p:nvPr/>
        </p:nvSpPr>
        <p:spPr>
          <a:xfrm>
            <a:off x="10850600" y="266075"/>
            <a:ext cx="1563900" cy="63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ja" sz="2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P-#</a:t>
            </a:r>
            <a:endParaRPr b="1" sz="28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