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7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1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2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07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8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1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8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75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22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44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4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B121-5968-492B-96F3-F95D0A678D82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308A-B81F-4E8E-9E3B-25C641074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1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128792" cy="624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0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97" y="188640"/>
            <a:ext cx="7415445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28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toshiba</dc:creator>
  <cp:lastModifiedBy>toshiba</cp:lastModifiedBy>
  <cp:revision>2</cp:revision>
  <dcterms:created xsi:type="dcterms:W3CDTF">2015-07-10T21:27:02Z</dcterms:created>
  <dcterms:modified xsi:type="dcterms:W3CDTF">2015-07-10T21:44:08Z</dcterms:modified>
</cp:coreProperties>
</file>