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入力フォーマット" id="{265449A1-483F-49FD-9E0C-5921AEA9BB7F}">
          <p14:sldIdLst>
            <p14:sldId id="259"/>
          </p14:sldIdLst>
        </p14:section>
        <p14:section name="作成例①" id="{E0C4945A-45B0-47DB-A0DB-E0E27057DEE2}">
          <p14:sldIdLst>
            <p14:sldId id="258"/>
          </p14:sldIdLst>
        </p14:section>
        <p14:section name="作成例②" id="{68E9CD57-E8E5-4B16-9F81-41B3B5F08860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01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78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94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54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82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13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96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9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925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61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770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9371D-B845-4094-9A86-CCB67A342083}" type="datetimeFigureOut">
              <a:rPr kumimoji="1" lang="ja-JP" altLang="en-US" smtClean="0"/>
              <a:t>2019/5/18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E874E-BC28-430D-9AB6-0BBC982B88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03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以降の作成例を参考に、スライドを一枚作成してください。</a:t>
            </a:r>
            <a:endParaRPr kumimoji="1" lang="ja-JP" altLang="en-US" dirty="0"/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838200" y="36512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/>
              <a:t>このスペースは、実行委員が作成します。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887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このスペースは、実行委員が作成します。　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6000" dirty="0" smtClean="0">
                <a:solidFill>
                  <a:srgbClr val="0070C0"/>
                </a:solidFill>
              </a:rPr>
              <a:t>医師国家試験の合格率と</a:t>
            </a:r>
            <a:endParaRPr lang="en-US" altLang="ja-JP" sz="6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6000" dirty="0" smtClean="0">
                <a:solidFill>
                  <a:srgbClr val="0070C0"/>
                </a:solidFill>
              </a:rPr>
              <a:t>図書館利用の関連について</a:t>
            </a:r>
            <a:endParaRPr lang="en-US" altLang="ja-JP" sz="6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dirty="0" smtClean="0"/>
              <a:t>博多　太郎（〇〇大学医学部図書館）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z="3600" dirty="0" smtClean="0"/>
              <a:t>本学における、医学部生の国試</a:t>
            </a:r>
            <a:endParaRPr lang="en-US" altLang="ja-JP" sz="3600" dirty="0" smtClean="0"/>
          </a:p>
          <a:p>
            <a:pPr marL="0" indent="0">
              <a:buNone/>
            </a:pPr>
            <a:r>
              <a:rPr lang="ja-JP" altLang="en-US" sz="3600" dirty="0" smtClean="0"/>
              <a:t>合格率と図書館利用に関連はあるか</a:t>
            </a:r>
            <a:endParaRPr lang="en-US" altLang="ja-JP" sz="3600" dirty="0" smtClean="0"/>
          </a:p>
          <a:p>
            <a:pPr marL="0" indent="0">
              <a:buNone/>
            </a:pPr>
            <a:r>
              <a:rPr lang="ja-JP" altLang="en-US" sz="3600" dirty="0" smtClean="0"/>
              <a:t>過去</a:t>
            </a:r>
            <a:r>
              <a:rPr lang="en-US" altLang="ja-JP" sz="3600" dirty="0" smtClean="0"/>
              <a:t>10</a:t>
            </a:r>
            <a:r>
              <a:rPr lang="ja-JP" altLang="en-US" sz="3600" dirty="0" smtClean="0"/>
              <a:t>年のデータから調査・分析した。</a:t>
            </a:r>
            <a:endParaRPr lang="en-US" altLang="ja-JP" sz="3600" dirty="0" smtClean="0"/>
          </a:p>
          <a:p>
            <a:pPr marL="0" indent="0">
              <a:buNone/>
            </a:pPr>
            <a:endParaRPr lang="en-US" altLang="ja-JP" sz="3600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133" y="3616873"/>
            <a:ext cx="2475999" cy="256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0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このスペースは、実行委員が作成します。　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800" dirty="0" smtClean="0">
                <a:solidFill>
                  <a:srgbClr val="00B0F0"/>
                </a:solidFill>
              </a:rPr>
              <a:t>医師国家試験の合格率と図書館利用の関連について　</a:t>
            </a:r>
            <a:r>
              <a:rPr lang="ja-JP" altLang="en-US" sz="3200" dirty="0" smtClean="0"/>
              <a:t>博多</a:t>
            </a:r>
            <a:r>
              <a:rPr lang="ja-JP" altLang="en-US" sz="3200" dirty="0"/>
              <a:t>　太郎（〇〇大学医学部図書館）</a:t>
            </a:r>
            <a:endParaRPr lang="en-US" altLang="ja-JP" sz="3200" dirty="0"/>
          </a:p>
          <a:p>
            <a:pPr marL="0" indent="0">
              <a:buNone/>
            </a:pPr>
            <a:endParaRPr lang="en-US" altLang="ja-JP" sz="48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ポスター会場でお待ちしています！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6" name="角丸四角形吹き出し 5"/>
          <p:cNvSpPr/>
          <p:nvPr/>
        </p:nvSpPr>
        <p:spPr>
          <a:xfrm>
            <a:off x="1171755" y="3396194"/>
            <a:ext cx="4464423" cy="1194099"/>
          </a:xfrm>
          <a:prstGeom prst="wedgeRoundRectCallout">
            <a:avLst>
              <a:gd name="adj1" fmla="val -46140"/>
              <a:gd name="adj2" fmla="val 82320"/>
              <a:gd name="adj3" fmla="val 16667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図書の貸出の多い年は</a:t>
            </a:r>
            <a:endParaRPr kumimoji="1" lang="en-US" altLang="ja-JP" sz="2400" dirty="0" smtClean="0"/>
          </a:p>
          <a:p>
            <a:pPr algn="ctr"/>
            <a:r>
              <a:rPr kumimoji="1" lang="ja-JP" altLang="en-US" sz="2400" dirty="0" smtClean="0"/>
              <a:t>合格率が高い！？</a:t>
            </a:r>
            <a:endParaRPr kumimoji="1" lang="ja-JP" altLang="en-US" sz="2400" dirty="0"/>
          </a:p>
        </p:txBody>
      </p:sp>
      <p:sp>
        <p:nvSpPr>
          <p:cNvPr id="8" name="雲形吹き出し 7"/>
          <p:cNvSpPr/>
          <p:nvPr/>
        </p:nvSpPr>
        <p:spPr>
          <a:xfrm>
            <a:off x="6845565" y="3455348"/>
            <a:ext cx="4229345" cy="1134945"/>
          </a:xfrm>
          <a:prstGeom prst="cloudCallout">
            <a:avLst>
              <a:gd name="adj1" fmla="val 50224"/>
              <a:gd name="adj2" fmla="val 3883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図書館だけの問題では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ないだろうけど･･･</a:t>
            </a:r>
            <a:endParaRPr kumimoji="1" lang="ja-JP" altLang="en-US" dirty="0"/>
          </a:p>
        </p:txBody>
      </p:sp>
      <p:sp>
        <p:nvSpPr>
          <p:cNvPr id="7" name="円形吹き出し 6"/>
          <p:cNvSpPr/>
          <p:nvPr/>
        </p:nvSpPr>
        <p:spPr>
          <a:xfrm>
            <a:off x="5969733" y="4439248"/>
            <a:ext cx="5306038" cy="1516194"/>
          </a:xfrm>
          <a:prstGeom prst="wedgeEllipseCallout">
            <a:avLst>
              <a:gd name="adj1" fmla="val 59561"/>
              <a:gd name="adj2" fmla="val 46893"/>
            </a:avLst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学生の来館、在席時間との関係は？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180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104</Words>
  <Application>Microsoft Office PowerPoint</Application>
  <PresentationFormat>ワイド画面</PresentationFormat>
  <Paragraphs>22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Office テーマ</vt:lpstr>
      <vt:lpstr>　</vt:lpstr>
      <vt:lpstr>このスペースは、実行委員が作成します。　</vt:lpstr>
      <vt:lpstr>このスペースは、実行委員が作成します。　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水江　愛子</dc:creator>
  <cp:lastModifiedBy>kana3</cp:lastModifiedBy>
  <cp:revision>13</cp:revision>
  <dcterms:created xsi:type="dcterms:W3CDTF">2019-04-18T07:35:26Z</dcterms:created>
  <dcterms:modified xsi:type="dcterms:W3CDTF">2019-05-18T09:01:10Z</dcterms:modified>
</cp:coreProperties>
</file>