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919135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H="1" flipV="1">
            <a:off x="927472" y="3919134"/>
            <a:ext cx="15663" cy="5362989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さばのみそ煮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63453" y="2636508"/>
            <a:ext cx="6331094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調味料をあわせて煮るだけの簡単レシピ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トロトロになったねぎも甘くておいしい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ごはんが進む和食の定番メニューです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736935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4083115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22157" y="4083115"/>
            <a:ext cx="488139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サバ　</a:t>
            </a:r>
            <a:r>
              <a:rPr lang="en-US" altLang="ja-JP" sz="1800" dirty="0">
                <a:latin typeface="+mj-ea"/>
                <a:ea typeface="+mj-ea"/>
              </a:rPr>
              <a:t>4</a:t>
            </a:r>
            <a:r>
              <a:rPr lang="ja-JP" altLang="en-US" sz="1800" dirty="0">
                <a:latin typeface="+mj-ea"/>
                <a:ea typeface="+mj-ea"/>
              </a:rPr>
              <a:t>切れ（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切れ</a:t>
            </a:r>
            <a:r>
              <a:rPr lang="en-US" altLang="ja-JP" sz="1800" dirty="0">
                <a:latin typeface="+mj-ea"/>
                <a:ea typeface="+mj-ea"/>
              </a:rPr>
              <a:t>80</a:t>
            </a:r>
            <a:r>
              <a:rPr lang="ja-JP" altLang="en-US" sz="1800" dirty="0">
                <a:latin typeface="+mj-ea"/>
                <a:ea typeface="+mj-ea"/>
              </a:rPr>
              <a:t>ｇ）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ねぎ　</a:t>
            </a:r>
            <a:r>
              <a:rPr lang="en-US" altLang="ja-JP" sz="1800" dirty="0">
                <a:latin typeface="+mj-ea"/>
                <a:ea typeface="+mj-ea"/>
              </a:rPr>
              <a:t>160</a:t>
            </a:r>
            <a:r>
              <a:rPr lang="ja-JP" altLang="en-US" sz="1800" dirty="0">
                <a:latin typeface="+mj-ea"/>
                <a:ea typeface="+mj-ea"/>
              </a:rPr>
              <a:t>ｇ（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  <a:r>
              <a:rPr lang="ja-JP" altLang="en-US" sz="1800" dirty="0">
                <a:latin typeface="+mj-ea"/>
                <a:ea typeface="+mj-ea"/>
              </a:rPr>
              <a:t>本）</a:t>
            </a:r>
          </a:p>
          <a:p>
            <a:r>
              <a:rPr lang="ja-JP" altLang="en-US" sz="1800" dirty="0">
                <a:latin typeface="+mj-ea"/>
                <a:ea typeface="+mj-ea"/>
              </a:rPr>
              <a:t>しょうが　</a:t>
            </a:r>
            <a:r>
              <a:rPr lang="en-US" altLang="ja-JP" sz="1800" dirty="0">
                <a:latin typeface="+mj-ea"/>
                <a:ea typeface="+mj-ea"/>
              </a:rPr>
              <a:t>12</a:t>
            </a:r>
            <a:r>
              <a:rPr lang="ja-JP" altLang="en-US" sz="1800" dirty="0">
                <a:latin typeface="+mj-ea"/>
                <a:ea typeface="+mj-ea"/>
              </a:rPr>
              <a:t>ｇ（薄切り）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122157" y="5736935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おたま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540939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959530" y="7471084"/>
            <a:ext cx="365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１）煮汁が煮立ってから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鯖を入れることで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煮崩れ・うま味の流出を防げます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２）煮汁が少なく焦げやすいため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適宜火加減を調節してください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3781309" y="5736935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計量カップ</a:t>
            </a:r>
          </a:p>
          <a:p>
            <a:r>
              <a:rPr lang="ja-JP" altLang="en-US" dirty="0">
                <a:latin typeface="+mj-ea"/>
                <a:ea typeface="+mj-ea"/>
              </a:rPr>
              <a:t>さいばし</a:t>
            </a:r>
          </a:p>
          <a:p>
            <a:r>
              <a:rPr lang="ja-JP" altLang="en-US" dirty="0">
                <a:latin typeface="+mj-ea"/>
                <a:ea typeface="+mj-ea"/>
              </a:rPr>
              <a:t>クッキングシート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（落し蓋用）</a:t>
            </a:r>
          </a:p>
          <a:p>
            <a:r>
              <a:rPr lang="ja-JP" altLang="en-US" dirty="0">
                <a:latin typeface="+mj-ea"/>
                <a:ea typeface="+mj-ea"/>
              </a:rPr>
              <a:t>鍋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781309" y="4083115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●さとう　大さじ</a:t>
            </a:r>
            <a:r>
              <a:rPr lang="en-US" altLang="ja-JP" sz="1800" dirty="0">
                <a:latin typeface="+mj-ea"/>
                <a:ea typeface="+mj-ea"/>
              </a:rPr>
              <a:t>4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●酒　大さじ</a:t>
            </a:r>
            <a:r>
              <a:rPr lang="en-US" altLang="ja-JP" sz="1800" dirty="0">
                <a:latin typeface="+mj-ea"/>
                <a:ea typeface="+mj-ea"/>
              </a:rPr>
              <a:t>4</a:t>
            </a:r>
            <a:endParaRPr lang="ja-JP" altLang="en-US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●みそ　大さじ</a:t>
            </a:r>
            <a:r>
              <a:rPr lang="en-US" altLang="ja-JP" sz="1800" dirty="0">
                <a:latin typeface="+mj-ea"/>
                <a:ea typeface="+mj-ea"/>
              </a:rPr>
              <a:t>4 </a:t>
            </a:r>
            <a:endParaRPr lang="ja-JP" altLang="en-US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水　</a:t>
            </a:r>
            <a:r>
              <a:rPr lang="en-US" altLang="ja-JP" sz="1800" dirty="0">
                <a:latin typeface="+mj-ea"/>
                <a:ea typeface="+mj-ea"/>
              </a:rPr>
              <a:t>200mL</a:t>
            </a:r>
            <a:endParaRPr lang="ja-JP" altLang="en-US" sz="1800" dirty="0">
              <a:latin typeface="+mj-ea"/>
              <a:ea typeface="+mj-ea"/>
            </a:endParaRP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FF8C12DA-EF57-2880-07EE-51E40E3BDE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137" y="7527884"/>
            <a:ext cx="1577850" cy="157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148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25</cp:revision>
  <dcterms:created xsi:type="dcterms:W3CDTF">2024-11-12T04:30:47Z</dcterms:created>
  <dcterms:modified xsi:type="dcterms:W3CDTF">2025-01-15T07:09:42Z</dcterms:modified>
</cp:coreProperties>
</file>