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73" autoAdjust="0"/>
    <p:restoredTop sz="94660"/>
  </p:normalViewPr>
  <p:slideViewPr>
    <p:cSldViewPr snapToGrid="0">
      <p:cViewPr>
        <p:scale>
          <a:sx n="125" d="100"/>
          <a:sy n="125" d="100"/>
        </p:scale>
        <p:origin x="72" y="-4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317220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724434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71490" y="3741371"/>
            <a:ext cx="337" cy="538318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929927" y="1771461"/>
            <a:ext cx="4998146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鶏肉のトマト煮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30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387205" y="2545278"/>
            <a:ext cx="633109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トマト缶を活用した洋風おかず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多めに作ってトマトパスタなどに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リメイクするのもお勧めです！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68207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3985950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22157" y="3985950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鶏もも肉　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</a:t>
            </a:r>
          </a:p>
          <a:p>
            <a:r>
              <a:rPr lang="ja-JP" altLang="en-US" sz="1800" dirty="0">
                <a:latin typeface="+mj-ea"/>
                <a:ea typeface="+mj-ea"/>
              </a:rPr>
              <a:t>玉ねぎ　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個（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ピーマン　</a:t>
            </a:r>
            <a:r>
              <a:rPr lang="en-US" altLang="ja-JP" sz="1800" dirty="0">
                <a:latin typeface="+mj-ea"/>
                <a:ea typeface="+mj-ea"/>
              </a:rPr>
              <a:t>5</a:t>
            </a:r>
            <a:r>
              <a:rPr lang="ja-JP" altLang="en-US" sz="1800" dirty="0">
                <a:latin typeface="+mj-ea"/>
                <a:ea typeface="+mj-ea"/>
              </a:rPr>
              <a:t>個（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カットトマト缶　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缶（</a:t>
            </a:r>
            <a:r>
              <a:rPr lang="en-US" altLang="ja-JP" sz="1800" dirty="0">
                <a:latin typeface="+mj-ea"/>
                <a:ea typeface="+mj-ea"/>
              </a:rPr>
              <a:t>400g</a:t>
            </a:r>
            <a:r>
              <a:rPr lang="ja-JP" altLang="en-US" sz="1800" dirty="0">
                <a:latin typeface="+mj-ea"/>
                <a:ea typeface="+mj-ea"/>
              </a:rPr>
              <a:t>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ニンニクチューブ　</a:t>
            </a:r>
            <a:r>
              <a:rPr lang="en-US" altLang="ja-JP" sz="1800" dirty="0">
                <a:latin typeface="+mj-ea"/>
                <a:ea typeface="+mj-ea"/>
              </a:rPr>
              <a:t>1 cm</a:t>
            </a:r>
            <a:endParaRPr lang="ja-JP" altLang="en-US" sz="1800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122157" y="5682071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>
                <a:latin typeface="+mj-ea"/>
                <a:ea typeface="+mj-ea"/>
              </a:rPr>
              <a:t>道具</a:t>
            </a:r>
          </a:p>
          <a:p>
            <a:r>
              <a:rPr lang="ja-JP" altLang="en-US">
                <a:latin typeface="+mj-ea"/>
                <a:ea typeface="+mj-ea"/>
              </a:rPr>
              <a:t>まな板</a:t>
            </a:r>
          </a:p>
          <a:p>
            <a:r>
              <a:rPr lang="ja-JP" altLang="en-US">
                <a:latin typeface="+mj-ea"/>
                <a:ea typeface="+mj-ea"/>
              </a:rPr>
              <a:t>包丁</a:t>
            </a:r>
          </a:p>
          <a:p>
            <a:r>
              <a:rPr lang="ja-JP" altLang="en-US">
                <a:latin typeface="+mj-ea"/>
                <a:ea typeface="+mj-ea"/>
              </a:rPr>
              <a:t>木べら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400347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26958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770298" y="7330492"/>
            <a:ext cx="38985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１）トマトのうま味で少ない調味料でもおいしく仕上がります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２）野菜はキャベツや玉ねぎなど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他の野菜で代用しても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おいしく仕上がります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8B459B2-14B2-7EF5-E276-C803C5C14EE4}"/>
              </a:ext>
            </a:extLst>
          </p:cNvPr>
          <p:cNvSpPr/>
          <p:nvPr/>
        </p:nvSpPr>
        <p:spPr>
          <a:xfrm>
            <a:off x="3967053" y="5682071"/>
            <a:ext cx="18255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大さじ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  <a:p>
            <a:r>
              <a:rPr lang="ja-JP" altLang="en-US" dirty="0">
                <a:latin typeface="+mj-ea"/>
                <a:ea typeface="+mj-ea"/>
              </a:rPr>
              <a:t>計量カップ</a:t>
            </a:r>
          </a:p>
          <a:p>
            <a:r>
              <a:rPr lang="ja-JP" altLang="en-US" dirty="0">
                <a:latin typeface="+mj-ea"/>
                <a:ea typeface="+mj-ea"/>
              </a:rPr>
              <a:t>鍋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5ECC4D-033D-AB6A-4C77-FFE4EB973DF0}"/>
              </a:ext>
            </a:extLst>
          </p:cNvPr>
          <p:cNvSpPr/>
          <p:nvPr/>
        </p:nvSpPr>
        <p:spPr>
          <a:xfrm>
            <a:off x="3967053" y="3985950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>
                <a:latin typeface="+mj-ea"/>
                <a:ea typeface="+mj-ea"/>
              </a:rPr>
              <a:t>●油　大さじ１</a:t>
            </a:r>
          </a:p>
          <a:p>
            <a:r>
              <a:rPr lang="ja-JP" altLang="en-US" sz="1800">
                <a:latin typeface="+mj-ea"/>
                <a:ea typeface="+mj-ea"/>
              </a:rPr>
              <a:t>●砂糖　小さじ</a:t>
            </a:r>
            <a:r>
              <a:rPr lang="en-US" altLang="ja-JP" sz="1800">
                <a:latin typeface="+mj-ea"/>
                <a:ea typeface="+mj-ea"/>
              </a:rPr>
              <a:t>1</a:t>
            </a:r>
            <a:r>
              <a:rPr lang="ja-JP" altLang="en-US" sz="1800">
                <a:latin typeface="+mj-ea"/>
                <a:ea typeface="+mj-ea"/>
              </a:rPr>
              <a:t>と</a:t>
            </a:r>
            <a:r>
              <a:rPr lang="en-US" altLang="ja-JP" sz="1800">
                <a:latin typeface="+mj-ea"/>
                <a:ea typeface="+mj-ea"/>
              </a:rPr>
              <a:t>1/2</a:t>
            </a:r>
          </a:p>
          <a:p>
            <a:r>
              <a:rPr lang="en-US" altLang="ja-JP" sz="1800">
                <a:latin typeface="+mj-ea"/>
                <a:ea typeface="+mj-ea"/>
              </a:rPr>
              <a:t>●</a:t>
            </a:r>
            <a:r>
              <a:rPr lang="ja-JP" altLang="en-US" sz="1800">
                <a:latin typeface="+mj-ea"/>
                <a:ea typeface="+mj-ea"/>
              </a:rPr>
              <a:t>コンソメ　小さじ</a:t>
            </a:r>
            <a:r>
              <a:rPr lang="en-US" altLang="ja-JP" sz="1800">
                <a:latin typeface="+mj-ea"/>
                <a:ea typeface="+mj-ea"/>
              </a:rPr>
              <a:t>2</a:t>
            </a:r>
          </a:p>
          <a:p>
            <a:r>
              <a:rPr lang="en-US" altLang="ja-JP" sz="1800">
                <a:latin typeface="+mj-ea"/>
                <a:ea typeface="+mj-ea"/>
              </a:rPr>
              <a:t>●</a:t>
            </a:r>
            <a:r>
              <a:rPr lang="ja-JP" altLang="en-US" sz="1800">
                <a:latin typeface="+mj-ea"/>
                <a:ea typeface="+mj-ea"/>
              </a:rPr>
              <a:t>塩コショウ　少々</a:t>
            </a:r>
          </a:p>
          <a:p>
            <a:r>
              <a:rPr lang="ja-JP" altLang="en-US" sz="1800">
                <a:latin typeface="+mj-ea"/>
                <a:ea typeface="+mj-ea"/>
              </a:rPr>
              <a:t>水　</a:t>
            </a:r>
            <a:r>
              <a:rPr lang="en-US" altLang="ja-JP" sz="1800">
                <a:latin typeface="+mj-ea"/>
                <a:ea typeface="+mj-ea"/>
              </a:rPr>
              <a:t>150 mL</a:t>
            </a:r>
            <a:endParaRPr lang="ja-JP" altLang="en-US" sz="1800" dirty="0">
              <a:latin typeface="+mj-ea"/>
              <a:ea typeface="+mj-ea"/>
            </a:endParaRP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3D43F1D2-665A-8FB3-9243-981488D1A3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50" y="7422274"/>
            <a:ext cx="1534928" cy="153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156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22</cp:revision>
  <dcterms:created xsi:type="dcterms:W3CDTF">2024-11-12T04:30:47Z</dcterms:created>
  <dcterms:modified xsi:type="dcterms:W3CDTF">2025-01-15T07:08:43Z</dcterms:modified>
</cp:coreProperties>
</file>