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49980" y="500678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358656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29245" y="3568418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13960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1067" y="3568417"/>
            <a:ext cx="29946" cy="574631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3479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601228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肉じゃが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34753" y="2381550"/>
            <a:ext cx="6331094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和食を代表する定番おかず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じゃがいもが煮えたら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甘い煮汁がしみこんだおいしい肉じゃがの完成です！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243682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3678945"/>
            <a:ext cx="461665" cy="13170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60971" y="5243682"/>
            <a:ext cx="4881397" cy="233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まな板</a:t>
            </a:r>
          </a:p>
          <a:p>
            <a:r>
              <a:rPr lang="ja-JP" altLang="en-US" sz="1800" dirty="0">
                <a:latin typeface="+mj-ea"/>
                <a:ea typeface="+mj-ea"/>
              </a:rPr>
              <a:t>包丁</a:t>
            </a:r>
          </a:p>
          <a:p>
            <a:r>
              <a:rPr lang="ja-JP" altLang="en-US" sz="1800" dirty="0">
                <a:latin typeface="+mj-ea"/>
                <a:ea typeface="+mj-ea"/>
              </a:rPr>
              <a:t>木べら</a:t>
            </a:r>
          </a:p>
          <a:p>
            <a:r>
              <a:rPr lang="ja-JP" altLang="en-US" sz="1800" dirty="0">
                <a:latin typeface="+mj-ea"/>
                <a:ea typeface="+mj-ea"/>
              </a:rPr>
              <a:t>おたま</a:t>
            </a:r>
          </a:p>
          <a:p>
            <a:r>
              <a:rPr lang="ja-JP" altLang="en-US" sz="1800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sz="1800" dirty="0">
                <a:latin typeface="+mj-ea"/>
                <a:ea typeface="+mj-ea"/>
              </a:rPr>
              <a:t>ボウル（中と小各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個）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440923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4292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5062" y="7485372"/>
            <a:ext cx="39352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１）竹串などで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野菜の火の通り具合を確認しながら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煮る時間を調節してください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２）最後に火を止めて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しばらく蒸らすことで味がしみます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ECC4D-033D-AB6A-4C77-FFE4EB973DF0}"/>
              </a:ext>
            </a:extLst>
          </p:cNvPr>
          <p:cNvSpPr/>
          <p:nvPr/>
        </p:nvSpPr>
        <p:spPr>
          <a:xfrm>
            <a:off x="3881321" y="5243682"/>
            <a:ext cx="28818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計量カップ</a:t>
            </a:r>
          </a:p>
          <a:p>
            <a:r>
              <a:rPr lang="ja-JP" altLang="en-US" sz="1800" dirty="0">
                <a:latin typeface="+mj-ea"/>
                <a:ea typeface="+mj-ea"/>
              </a:rPr>
              <a:t>大さじ</a:t>
            </a:r>
          </a:p>
          <a:p>
            <a:r>
              <a:rPr lang="ja-JP" altLang="en-US" sz="1800" dirty="0">
                <a:latin typeface="+mj-ea"/>
                <a:ea typeface="+mj-ea"/>
              </a:rPr>
              <a:t>竹串</a:t>
            </a:r>
          </a:p>
          <a:p>
            <a:r>
              <a:rPr lang="ja-JP" altLang="en-US" sz="1800" dirty="0">
                <a:latin typeface="+mj-ea"/>
                <a:ea typeface="+mj-ea"/>
              </a:rPr>
              <a:t>鍋</a:t>
            </a:r>
          </a:p>
          <a:p>
            <a:r>
              <a:rPr lang="ja-JP" altLang="en-US" sz="1800" dirty="0">
                <a:latin typeface="+mj-ea"/>
                <a:ea typeface="+mj-ea"/>
              </a:rPr>
              <a:t>蓋</a:t>
            </a:r>
          </a:p>
          <a:p>
            <a:r>
              <a:rPr lang="ja-JP" altLang="en-US" sz="1800" dirty="0">
                <a:latin typeface="+mj-ea"/>
                <a:ea typeface="+mj-ea"/>
              </a:rPr>
              <a:t>クッキングシートまたは</a:t>
            </a:r>
            <a:endParaRPr lang="en-US" altLang="ja-JP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アルミホイル（落し蓋用）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6234FE0-B990-4BDB-2085-C198D6E515B5}"/>
              </a:ext>
            </a:extLst>
          </p:cNvPr>
          <p:cNvSpPr/>
          <p:nvPr/>
        </p:nvSpPr>
        <p:spPr>
          <a:xfrm>
            <a:off x="1160971" y="3678945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じゃがいも　３個（</a:t>
            </a:r>
            <a:r>
              <a:rPr lang="en-US" altLang="ja-JP" sz="1800" dirty="0">
                <a:latin typeface="+mj-ea"/>
                <a:ea typeface="+mj-ea"/>
              </a:rPr>
              <a:t>300g</a:t>
            </a:r>
            <a:r>
              <a:rPr lang="ja-JP" altLang="en-US" sz="1800" dirty="0">
                <a:latin typeface="+mj-ea"/>
                <a:ea typeface="+mj-ea"/>
              </a:rPr>
              <a:t>）　 　</a:t>
            </a:r>
          </a:p>
          <a:p>
            <a:r>
              <a:rPr lang="ja-JP" altLang="en-US" sz="1800" dirty="0">
                <a:latin typeface="+mj-ea"/>
                <a:ea typeface="+mj-ea"/>
              </a:rPr>
              <a:t>玉ねぎ　</a:t>
            </a:r>
            <a:r>
              <a:rPr lang="en-US" altLang="ja-JP" sz="1800" dirty="0">
                <a:latin typeface="+mj-ea"/>
                <a:ea typeface="+mj-ea"/>
              </a:rPr>
              <a:t>1/2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100g</a:t>
            </a:r>
            <a:r>
              <a:rPr lang="ja-JP" altLang="en-US" sz="1800" dirty="0">
                <a:latin typeface="+mj-ea"/>
                <a:ea typeface="+mj-ea"/>
              </a:rPr>
              <a:t>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にんじん　</a:t>
            </a:r>
            <a:r>
              <a:rPr lang="en-US" altLang="ja-JP" sz="1800" dirty="0">
                <a:latin typeface="+mj-ea"/>
                <a:ea typeface="+mj-ea"/>
              </a:rPr>
              <a:t>1/2</a:t>
            </a:r>
            <a:r>
              <a:rPr lang="ja-JP" altLang="en-US" sz="1800" dirty="0">
                <a:latin typeface="+mj-ea"/>
                <a:ea typeface="+mj-ea"/>
              </a:rPr>
              <a:t>本（</a:t>
            </a:r>
            <a:r>
              <a:rPr lang="en-US" altLang="ja-JP" sz="1800" dirty="0">
                <a:latin typeface="+mj-ea"/>
                <a:ea typeface="+mj-ea"/>
              </a:rPr>
              <a:t>90g</a:t>
            </a:r>
            <a:r>
              <a:rPr lang="ja-JP" altLang="en-US" sz="1800" dirty="0">
                <a:latin typeface="+mj-ea"/>
                <a:ea typeface="+mj-ea"/>
              </a:rPr>
              <a:t>）　　　　　　</a:t>
            </a:r>
          </a:p>
          <a:p>
            <a:r>
              <a:rPr lang="ja-JP" altLang="en-US" sz="1800" dirty="0">
                <a:latin typeface="+mj-ea"/>
                <a:ea typeface="+mj-ea"/>
              </a:rPr>
              <a:t>豚バラ肉　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　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795F860-4C25-A948-C03B-6A56EFBE6113}"/>
              </a:ext>
            </a:extLst>
          </p:cNvPr>
          <p:cNvSpPr/>
          <p:nvPr/>
        </p:nvSpPr>
        <p:spPr>
          <a:xfrm>
            <a:off x="3881321" y="3678945"/>
            <a:ext cx="28818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●油　大さじ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砂糖　大さじ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醤油　大さじ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みりん　大さじ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ja-JP" altLang="en-US" sz="1800" dirty="0">
                <a:latin typeface="+mj-ea"/>
                <a:ea typeface="+mj-ea"/>
              </a:rPr>
              <a:t>水　</a:t>
            </a:r>
            <a:r>
              <a:rPr lang="en-US" altLang="ja-JP" sz="1800" dirty="0">
                <a:latin typeface="+mj-ea"/>
                <a:ea typeface="+mj-ea"/>
              </a:rPr>
              <a:t>150 mL</a:t>
            </a:r>
            <a:r>
              <a:rPr lang="ja-JP" altLang="en-US" sz="1800" dirty="0">
                <a:latin typeface="+mj-ea"/>
                <a:ea typeface="+mj-ea"/>
              </a:rPr>
              <a:t>　　</a:t>
            </a:r>
          </a:p>
        </p:txBody>
      </p:sp>
      <p:pic>
        <p:nvPicPr>
          <p:cNvPr id="19" name="図 18" descr="QR コード&#10;&#10;自動的に生成された説明">
            <a:extLst>
              <a:ext uri="{FF2B5EF4-FFF2-40B4-BE49-F238E27FC236}">
                <a16:creationId xmlns:a16="http://schemas.microsoft.com/office/drawing/2014/main" id="{41E655A8-1B2D-080E-3D0B-303C0CC9B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59" y="7535826"/>
            <a:ext cx="1584695" cy="158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167</Words>
  <Application>Microsoft Office PowerPoint</Application>
  <PresentationFormat>A4 210 x 297 mm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26</cp:revision>
  <dcterms:created xsi:type="dcterms:W3CDTF">2024-11-12T04:30:47Z</dcterms:created>
  <dcterms:modified xsi:type="dcterms:W3CDTF">2025-01-15T07:05:48Z</dcterms:modified>
</cp:coreProperties>
</file>