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864642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59681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9754" y="3864641"/>
            <a:ext cx="11718" cy="5417473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929927" y="1771461"/>
            <a:ext cx="4998146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冷凍野菜の簡単筑前煮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30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197211" y="2602183"/>
            <a:ext cx="633109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冷凍野菜を活用した時短レシピ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根菜類に竹串がスっと通ったら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おいしく出来上がったサインです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3942" y="5794087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3942" y="4022526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007853" y="4022526"/>
            <a:ext cx="48813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鶏もも肉　</a:t>
            </a:r>
            <a:r>
              <a:rPr lang="en-US" altLang="ja-JP" sz="1800" dirty="0">
                <a:latin typeface="+mj-ea"/>
                <a:ea typeface="+mj-ea"/>
              </a:rPr>
              <a:t>200</a:t>
            </a:r>
            <a:r>
              <a:rPr lang="ja-JP" altLang="en-US" sz="1800" dirty="0">
                <a:latin typeface="+mj-ea"/>
                <a:ea typeface="+mj-ea"/>
              </a:rPr>
              <a:t>ｇ</a:t>
            </a:r>
            <a:endParaRPr lang="en-US" altLang="ja-JP" sz="1800" dirty="0">
              <a:latin typeface="+mj-ea"/>
              <a:ea typeface="+mj-ea"/>
            </a:endParaRPr>
          </a:p>
          <a:p>
            <a:r>
              <a:rPr lang="ja-JP" altLang="en-US" sz="1800" dirty="0">
                <a:latin typeface="+mj-ea"/>
                <a:ea typeface="+mj-ea"/>
              </a:rPr>
              <a:t>冷凍根菜ミックス　</a:t>
            </a:r>
            <a:r>
              <a:rPr lang="en-US" altLang="ja-JP" sz="1800" dirty="0">
                <a:latin typeface="+mj-ea"/>
                <a:ea typeface="+mj-ea"/>
              </a:rPr>
              <a:t>400</a:t>
            </a:r>
            <a:r>
              <a:rPr lang="ja-JP" altLang="en-US" sz="1800" dirty="0">
                <a:latin typeface="+mj-ea"/>
                <a:ea typeface="+mj-ea"/>
              </a:rPr>
              <a:t>ｇ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51100" y="5794087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>
                <a:latin typeface="+mj-ea"/>
                <a:ea typeface="+mj-ea"/>
              </a:rPr>
              <a:t>まな板</a:t>
            </a:r>
          </a:p>
          <a:p>
            <a:r>
              <a:rPr lang="ja-JP" altLang="en-US">
                <a:latin typeface="+mj-ea"/>
                <a:ea typeface="+mj-ea"/>
              </a:rPr>
              <a:t>包丁</a:t>
            </a:r>
          </a:p>
          <a:p>
            <a:r>
              <a:rPr lang="ja-JP" altLang="en-US">
                <a:latin typeface="+mj-ea"/>
                <a:ea typeface="+mj-ea"/>
              </a:rPr>
              <a:t>木べら</a:t>
            </a:r>
          </a:p>
          <a:p>
            <a:r>
              <a:rPr lang="ja-JP" altLang="en-US">
                <a:latin typeface="+mj-ea"/>
                <a:ea typeface="+mj-ea"/>
              </a:rPr>
              <a:t>大さじ</a:t>
            </a:r>
          </a:p>
          <a:p>
            <a:r>
              <a:rPr lang="ja-JP" altLang="en-US">
                <a:latin typeface="+mj-ea"/>
                <a:ea typeface="+mj-ea"/>
              </a:rPr>
              <a:t>小さじ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43942" y="7512363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35721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2805062" y="7556812"/>
            <a:ext cx="39352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１）煮崩れを防ぐため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落し蓋をしたら弱火で煮込みましょう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２）煮汁が焦げ付くのを防ぐため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適宜煮汁の状態を確認しましょう</a:t>
            </a:r>
            <a:endParaRPr kumimoji="1" lang="en-US" altLang="ja-JP" dirty="0">
              <a:latin typeface="+mj-ea"/>
              <a:ea typeface="+mj-ea"/>
            </a:endParaRPr>
          </a:p>
          <a:p>
            <a:endParaRPr kumimoji="1" lang="ja-JP" altLang="en-US" dirty="0">
              <a:latin typeface="+mj-ea"/>
              <a:ea typeface="+mj-ea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8B459B2-14B2-7EF5-E276-C803C5C14EE4}"/>
              </a:ext>
            </a:extLst>
          </p:cNvPr>
          <p:cNvSpPr/>
          <p:nvPr/>
        </p:nvSpPr>
        <p:spPr>
          <a:xfrm>
            <a:off x="2900360" y="5794087"/>
            <a:ext cx="3614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>
                <a:latin typeface="+mj-ea"/>
                <a:ea typeface="+mj-ea"/>
              </a:rPr>
              <a:t>計量カップ</a:t>
            </a:r>
          </a:p>
          <a:p>
            <a:r>
              <a:rPr lang="ja-JP" altLang="en-US">
                <a:latin typeface="+mj-ea"/>
                <a:ea typeface="+mj-ea"/>
              </a:rPr>
              <a:t>クッキングシートまたはアルミホイル（落し蓋用）</a:t>
            </a:r>
          </a:p>
          <a:p>
            <a:r>
              <a:rPr lang="ja-JP" altLang="en-US">
                <a:latin typeface="+mj-ea"/>
                <a:ea typeface="+mj-ea"/>
              </a:rPr>
              <a:t>鍋</a:t>
            </a:r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D5ECC4D-033D-AB6A-4C77-FFE4EB973DF0}"/>
              </a:ext>
            </a:extLst>
          </p:cNvPr>
          <p:cNvSpPr/>
          <p:nvPr/>
        </p:nvSpPr>
        <p:spPr>
          <a:xfrm>
            <a:off x="3495549" y="4022526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●みりん　大さじ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しょうゆ　大さじ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さとう　小さじ１と小さじ</a:t>
            </a:r>
            <a:r>
              <a:rPr lang="en-US" altLang="ja-JP" sz="1800" dirty="0">
                <a:latin typeface="+mj-ea"/>
                <a:ea typeface="+mj-ea"/>
              </a:rPr>
              <a:t>1/2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油　大さじ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</a:p>
          <a:p>
            <a:r>
              <a:rPr lang="ja-JP" altLang="en-US" sz="1800" dirty="0">
                <a:latin typeface="+mj-ea"/>
                <a:ea typeface="+mj-ea"/>
              </a:rPr>
              <a:t>水　</a:t>
            </a:r>
            <a:r>
              <a:rPr lang="en-US" altLang="ja-JP" sz="1800" dirty="0">
                <a:latin typeface="+mj-ea"/>
                <a:ea typeface="+mj-ea"/>
              </a:rPr>
              <a:t>200mL</a:t>
            </a:r>
            <a:endParaRPr lang="ja-JP" altLang="en-US" sz="1800" dirty="0">
              <a:latin typeface="+mj-ea"/>
              <a:ea typeface="+mj-ea"/>
            </a:endParaRPr>
          </a:p>
        </p:txBody>
      </p:sp>
      <p:pic>
        <p:nvPicPr>
          <p:cNvPr id="19" name="図 18" descr="QR コード&#10;&#10;自動的に生成された説明">
            <a:extLst>
              <a:ext uri="{FF2B5EF4-FFF2-40B4-BE49-F238E27FC236}">
                <a16:creationId xmlns:a16="http://schemas.microsoft.com/office/drawing/2014/main" id="{355EBC5D-D73B-CFF4-CFAA-D29358C021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05" y="7443020"/>
            <a:ext cx="1745609" cy="174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</TotalTime>
  <Words>144</Words>
  <Application>Microsoft Office PowerPoint</Application>
  <PresentationFormat>A4 210 x 297 mm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26</cp:revision>
  <dcterms:created xsi:type="dcterms:W3CDTF">2024-11-12T04:30:47Z</dcterms:created>
  <dcterms:modified xsi:type="dcterms:W3CDTF">2025-01-15T08:09:05Z</dcterms:modified>
</cp:coreProperties>
</file>