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476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547650"/>
            <a:ext cx="18338" cy="573447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771461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きゃべつとしめじの野菜炒め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63453" y="2607922"/>
            <a:ext cx="633109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手軽にメインのおかずを作る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ことができます</a:t>
            </a:r>
            <a:endParaRPr lang="ja-JP" altLang="en-US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お好みの野菜や肉を組み合わせて調理するのもお勧めです</a:t>
            </a: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794087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3711630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51100" y="3711630"/>
            <a:ext cx="4881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豚ひき肉　          </a:t>
            </a:r>
            <a:r>
              <a:rPr lang="en-US" altLang="ja-JP" sz="1800" dirty="0">
                <a:latin typeface="+mj-ea"/>
                <a:ea typeface="+mj-ea"/>
              </a:rPr>
              <a:t>100g</a:t>
            </a:r>
          </a:p>
          <a:p>
            <a:r>
              <a:rPr lang="ja-JP" altLang="en-US" sz="1800" dirty="0">
                <a:latin typeface="+mj-ea"/>
                <a:ea typeface="+mj-ea"/>
              </a:rPr>
              <a:t>キャベツ　      　</a:t>
            </a:r>
            <a:r>
              <a:rPr lang="en-US" altLang="ja-JP" sz="1800" dirty="0">
                <a:latin typeface="+mj-ea"/>
                <a:ea typeface="+mj-ea"/>
              </a:rPr>
              <a:t>1/4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200g</a:t>
            </a:r>
            <a:r>
              <a:rPr lang="ja-JP" altLang="en-US" sz="1800" dirty="0">
                <a:latin typeface="+mj-ea"/>
                <a:ea typeface="+mj-ea"/>
              </a:rPr>
              <a:t>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しめじ　　　　  </a:t>
            </a:r>
            <a:r>
              <a:rPr lang="en-US" altLang="ja-JP" sz="1800" dirty="0">
                <a:latin typeface="+mj-ea"/>
                <a:ea typeface="+mj-ea"/>
              </a:rPr>
              <a:t>1/2</a:t>
            </a:r>
            <a:r>
              <a:rPr lang="ja-JP" altLang="en-US" sz="1800" dirty="0">
                <a:latin typeface="+mj-ea"/>
                <a:ea typeface="+mj-ea"/>
              </a:rPr>
              <a:t>パック　　　</a:t>
            </a:r>
          </a:p>
          <a:p>
            <a:r>
              <a:rPr lang="ja-JP" altLang="en-US" sz="1800" dirty="0">
                <a:latin typeface="+mj-ea"/>
                <a:ea typeface="+mj-ea"/>
              </a:rPr>
              <a:t>にんじん　          </a:t>
            </a:r>
            <a:r>
              <a:rPr lang="en-US" altLang="ja-JP" sz="1800" dirty="0">
                <a:latin typeface="+mj-ea"/>
                <a:ea typeface="+mj-ea"/>
              </a:rPr>
              <a:t>1/2</a:t>
            </a:r>
            <a:r>
              <a:rPr lang="ja-JP" altLang="en-US" sz="1800" dirty="0">
                <a:latin typeface="+mj-ea"/>
                <a:ea typeface="+mj-ea"/>
              </a:rPr>
              <a:t>本</a:t>
            </a:r>
          </a:p>
          <a:p>
            <a:r>
              <a:rPr lang="ja-JP" altLang="en-US" sz="1800" dirty="0">
                <a:latin typeface="+mj-ea"/>
                <a:ea typeface="+mj-ea"/>
              </a:rPr>
              <a:t>●しょうゆ　　      小さじ２</a:t>
            </a:r>
          </a:p>
          <a:p>
            <a:r>
              <a:rPr lang="ja-JP" altLang="en-US" sz="1800" dirty="0">
                <a:latin typeface="+mj-ea"/>
                <a:ea typeface="+mj-ea"/>
              </a:rPr>
              <a:t>●塩コショウ　　  少々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51100" y="5794087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512363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016682" y="7442508"/>
            <a:ext cx="3652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</a:t>
            </a:r>
            <a:r>
              <a:rPr kumimoji="1" lang="ja-JP" altLang="en-US" sz="1800" dirty="0">
                <a:latin typeface="+mj-ea"/>
                <a:ea typeface="+mj-ea"/>
              </a:rPr>
              <a:t>ひき肉を使うと</a:t>
            </a:r>
            <a:endParaRPr kumimoji="1" lang="en-US" altLang="ja-JP" sz="1800" dirty="0">
              <a:latin typeface="+mj-ea"/>
              <a:ea typeface="+mj-ea"/>
            </a:endParaRPr>
          </a:p>
          <a:p>
            <a:r>
              <a:rPr kumimoji="1" lang="ja-JP" altLang="en-US" sz="1800" dirty="0">
                <a:latin typeface="+mj-ea"/>
                <a:ea typeface="+mj-ea"/>
              </a:rPr>
              <a:t>切る手間が省けます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２）先に肉を炒めて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肉の色が変わってから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野菜・きのこを加えて炒めましょう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8B459B2-14B2-7EF5-E276-C803C5C14EE4}"/>
              </a:ext>
            </a:extLst>
          </p:cNvPr>
          <p:cNvSpPr/>
          <p:nvPr/>
        </p:nvSpPr>
        <p:spPr>
          <a:xfrm>
            <a:off x="3016682" y="5836732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木べら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フライパン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8C1263D1-4C6F-2F2A-E06E-CF20B13B9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41" y="7479376"/>
            <a:ext cx="1634193" cy="163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129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21</cp:revision>
  <dcterms:created xsi:type="dcterms:W3CDTF">2024-11-12T04:30:47Z</dcterms:created>
  <dcterms:modified xsi:type="dcterms:W3CDTF">2025-01-15T06:55:01Z</dcterms:modified>
</cp:coreProperties>
</file>