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95" autoAdjust="0"/>
    <p:restoredTop sz="94660"/>
  </p:normalViewPr>
  <p:slideViewPr>
    <p:cSldViewPr snapToGrid="0">
      <p:cViewPr>
        <p:scale>
          <a:sx n="50" d="100"/>
          <a:sy n="50" d="100"/>
        </p:scale>
        <p:origin x="2894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7941" y="142749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498882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39405" y="5902221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4" y="3509523"/>
            <a:ext cx="30557" cy="5772601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71210" y="2391045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493251" y="1668475"/>
            <a:ext cx="4006185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ニラ玉中華スープ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379023" y="2488093"/>
            <a:ext cx="616241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ふんわり卵、シャキシャキした野菜、とろみのあるスープ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味だけでなく食感も楽しめる一品です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987513"/>
            <a:ext cx="461665" cy="15471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50" y="3605472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22157" y="3605472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卵　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個</a:t>
            </a:r>
          </a:p>
          <a:p>
            <a:r>
              <a:rPr lang="ja-JP" altLang="en-US" dirty="0">
                <a:latin typeface="+mj-ea"/>
                <a:ea typeface="+mj-ea"/>
              </a:rPr>
              <a:t>ニラ　</a:t>
            </a:r>
            <a:r>
              <a:rPr lang="en-US" altLang="ja-JP" dirty="0">
                <a:latin typeface="+mj-ea"/>
                <a:ea typeface="+mj-ea"/>
              </a:rPr>
              <a:t>1/2</a:t>
            </a:r>
            <a:r>
              <a:rPr lang="ja-JP" altLang="en-US" dirty="0">
                <a:latin typeface="+mj-ea"/>
                <a:ea typeface="+mj-ea"/>
              </a:rPr>
              <a:t>袋（</a:t>
            </a:r>
            <a:r>
              <a:rPr lang="en-US" altLang="ja-JP" dirty="0">
                <a:latin typeface="+mj-ea"/>
                <a:ea typeface="+mj-ea"/>
              </a:rPr>
              <a:t>50</a:t>
            </a:r>
            <a:r>
              <a:rPr lang="ja-JP" altLang="en-US" dirty="0">
                <a:latin typeface="+mj-ea"/>
                <a:ea typeface="+mj-ea"/>
              </a:rPr>
              <a:t>～</a:t>
            </a:r>
            <a:r>
              <a:rPr lang="en-US" altLang="ja-JP" dirty="0">
                <a:latin typeface="+mj-ea"/>
                <a:ea typeface="+mj-ea"/>
              </a:rPr>
              <a:t>60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  <a:p>
            <a:r>
              <a:rPr lang="ja-JP" altLang="en-US" dirty="0">
                <a:latin typeface="+mj-ea"/>
                <a:ea typeface="+mj-ea"/>
              </a:rPr>
              <a:t>白菜　</a:t>
            </a:r>
            <a:r>
              <a:rPr lang="en-US" altLang="ja-JP" dirty="0">
                <a:latin typeface="+mj-ea"/>
                <a:ea typeface="+mj-ea"/>
              </a:rPr>
              <a:t>1/8</a:t>
            </a:r>
            <a:r>
              <a:rPr lang="ja-JP" altLang="en-US" dirty="0">
                <a:latin typeface="+mj-ea"/>
                <a:ea typeface="+mj-ea"/>
              </a:rPr>
              <a:t>カット（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  <a:p>
            <a:r>
              <a:rPr lang="ja-JP" altLang="en-US" dirty="0">
                <a:latin typeface="+mj-ea"/>
                <a:ea typeface="+mj-ea"/>
              </a:rPr>
              <a:t>えのき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袋（</a:t>
            </a:r>
            <a:r>
              <a:rPr lang="en-US" altLang="ja-JP" dirty="0">
                <a:latin typeface="+mj-ea"/>
                <a:ea typeface="+mj-ea"/>
              </a:rPr>
              <a:t>100</a:t>
            </a:r>
            <a:r>
              <a:rPr lang="ja-JP" altLang="en-US" dirty="0">
                <a:latin typeface="+mj-ea"/>
                <a:ea typeface="+mj-ea"/>
              </a:rPr>
              <a:t>ｇ）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122157" y="6005736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56662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34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96732" y="7554849"/>
            <a:ext cx="36885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１）片栗粉をいれることでスープに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とろみをつけることができます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２）溶き卵を入れた後に卵の色が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変わってきたのを確認してから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軽く混ぜましょう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4C4C253-943E-20B4-21C9-A82442D1A0BB}"/>
              </a:ext>
            </a:extLst>
          </p:cNvPr>
          <p:cNvSpPr/>
          <p:nvPr/>
        </p:nvSpPr>
        <p:spPr>
          <a:xfrm>
            <a:off x="3670259" y="600573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耐熱皿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  <a:p>
            <a:r>
              <a:rPr lang="ja-JP" altLang="en-US" dirty="0">
                <a:latin typeface="+mj-ea"/>
                <a:ea typeface="+mj-ea"/>
              </a:rPr>
              <a:t>ボウル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19552B-86EC-2A7F-FF3C-43633BF99BBA}"/>
              </a:ext>
            </a:extLst>
          </p:cNvPr>
          <p:cNvSpPr/>
          <p:nvPr/>
        </p:nvSpPr>
        <p:spPr>
          <a:xfrm>
            <a:off x="3670259" y="3605472"/>
            <a:ext cx="48813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●鶏がらスープの素　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　　　　　　　　　　　小さじ</a:t>
            </a:r>
            <a:r>
              <a:rPr lang="en-US" altLang="ja-JP" dirty="0">
                <a:latin typeface="+mj-ea"/>
                <a:ea typeface="+mj-ea"/>
              </a:rPr>
              <a:t>3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ごま油　　　　 小さじ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塩コショウ　 少々</a:t>
            </a:r>
          </a:p>
          <a:p>
            <a:r>
              <a:rPr lang="ja-JP" altLang="en-US" dirty="0">
                <a:latin typeface="+mj-ea"/>
                <a:ea typeface="+mj-ea"/>
              </a:rPr>
              <a:t>●片栗粉　　　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  <a:p>
            <a:r>
              <a:rPr lang="ja-JP" altLang="en-US" dirty="0">
                <a:latin typeface="+mj-ea"/>
                <a:ea typeface="+mj-ea"/>
              </a:rPr>
              <a:t>水　　　　　　　　　 </a:t>
            </a:r>
            <a:r>
              <a:rPr lang="en-US" altLang="ja-JP" dirty="0">
                <a:latin typeface="+mj-ea"/>
                <a:ea typeface="+mj-ea"/>
              </a:rPr>
              <a:t>600cc</a:t>
            </a:r>
          </a:p>
          <a:p>
            <a:r>
              <a:rPr lang="ja-JP" altLang="en-US" dirty="0">
                <a:latin typeface="+mj-ea"/>
                <a:ea typeface="+mj-ea"/>
              </a:rPr>
              <a:t>水　　　　　　　　 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ja-JP" altLang="en-US" dirty="0">
                <a:latin typeface="+mj-ea"/>
                <a:ea typeface="+mj-ea"/>
              </a:rPr>
              <a:t>　（水溶き片栗粉用）</a:t>
            </a: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A3C5A154-BAEC-51E0-AC07-D245D1D22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016" y="7591349"/>
            <a:ext cx="1633903" cy="16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176</Words>
  <Application>Microsoft Office PowerPoint</Application>
  <PresentationFormat>A4 210 x 297 mm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19</cp:revision>
  <dcterms:created xsi:type="dcterms:W3CDTF">2024-11-12T04:30:47Z</dcterms:created>
  <dcterms:modified xsi:type="dcterms:W3CDTF">2025-01-15T06:54:12Z</dcterms:modified>
</cp:coreProperties>
</file>