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28472" y="373053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7540" y="560443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5" y="3730530"/>
            <a:ext cx="19072" cy="5551594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07414" y="243434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1593149" y="1771461"/>
            <a:ext cx="3808951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ミネストローネ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30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752694" y="2482272"/>
            <a:ext cx="5347164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野菜たっぷりの栄養満点スープ★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好きな具材をトマト缶で煮込むだけで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おいしいスープが出来上がります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8959" y="5811661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9050" y="3951704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976131" y="3951704"/>
            <a:ext cx="48813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ベーコン　</a:t>
            </a:r>
            <a:r>
              <a:rPr lang="en-US" altLang="ja-JP" dirty="0">
                <a:latin typeface="+mj-ea"/>
                <a:ea typeface="+mj-ea"/>
              </a:rPr>
              <a:t>4</a:t>
            </a:r>
            <a:r>
              <a:rPr lang="ja-JP" altLang="en-US" dirty="0">
                <a:latin typeface="+mj-ea"/>
                <a:ea typeface="+mj-ea"/>
              </a:rPr>
              <a:t>枚</a:t>
            </a:r>
          </a:p>
          <a:p>
            <a:r>
              <a:rPr lang="ja-JP" altLang="en-US" dirty="0">
                <a:latin typeface="+mj-ea"/>
                <a:ea typeface="+mj-ea"/>
              </a:rPr>
              <a:t>玉ねぎ　</a:t>
            </a:r>
            <a:r>
              <a:rPr lang="en-US" altLang="ja-JP" dirty="0">
                <a:latin typeface="+mj-ea"/>
                <a:ea typeface="+mj-ea"/>
              </a:rPr>
              <a:t>1/2</a:t>
            </a:r>
            <a:r>
              <a:rPr lang="ja-JP" altLang="en-US" dirty="0">
                <a:latin typeface="+mj-ea"/>
                <a:ea typeface="+mj-ea"/>
              </a:rPr>
              <a:t>個（</a:t>
            </a:r>
            <a:r>
              <a:rPr lang="en-US" altLang="ja-JP" dirty="0">
                <a:latin typeface="+mj-ea"/>
                <a:ea typeface="+mj-ea"/>
              </a:rPr>
              <a:t>100g</a:t>
            </a:r>
            <a:r>
              <a:rPr lang="ja-JP" altLang="en-US" dirty="0">
                <a:latin typeface="+mj-ea"/>
                <a:ea typeface="+mj-ea"/>
              </a:rPr>
              <a:t>）</a:t>
            </a:r>
          </a:p>
          <a:p>
            <a:r>
              <a:rPr lang="ja-JP" altLang="en-US" dirty="0">
                <a:latin typeface="+mj-ea"/>
                <a:ea typeface="+mj-ea"/>
              </a:rPr>
              <a:t>ジャガイモ　２個（</a:t>
            </a:r>
            <a:r>
              <a:rPr lang="en-US" altLang="ja-JP" dirty="0">
                <a:latin typeface="+mj-ea"/>
                <a:ea typeface="+mj-ea"/>
              </a:rPr>
              <a:t>200g</a:t>
            </a:r>
            <a:r>
              <a:rPr lang="ja-JP" altLang="en-US" dirty="0">
                <a:latin typeface="+mj-ea"/>
                <a:ea typeface="+mj-ea"/>
              </a:rPr>
              <a:t>）</a:t>
            </a:r>
          </a:p>
          <a:p>
            <a:r>
              <a:rPr lang="ja-JP" altLang="en-US" dirty="0">
                <a:latin typeface="+mj-ea"/>
                <a:ea typeface="+mj-ea"/>
              </a:rPr>
              <a:t>にんじん　</a:t>
            </a:r>
            <a:r>
              <a:rPr lang="en-US" altLang="ja-JP" dirty="0">
                <a:latin typeface="+mj-ea"/>
                <a:ea typeface="+mj-ea"/>
              </a:rPr>
              <a:t>1/2</a:t>
            </a:r>
            <a:r>
              <a:rPr lang="ja-JP" altLang="en-US" dirty="0">
                <a:latin typeface="+mj-ea"/>
                <a:ea typeface="+mj-ea"/>
              </a:rPr>
              <a:t>本（</a:t>
            </a:r>
            <a:r>
              <a:rPr lang="en-US" altLang="ja-JP" dirty="0">
                <a:latin typeface="+mj-ea"/>
                <a:ea typeface="+mj-ea"/>
              </a:rPr>
              <a:t>75g</a:t>
            </a:r>
            <a:r>
              <a:rPr lang="ja-JP" altLang="en-US" dirty="0">
                <a:latin typeface="+mj-ea"/>
                <a:ea typeface="+mj-ea"/>
              </a:rPr>
              <a:t>）</a:t>
            </a:r>
          </a:p>
          <a:p>
            <a:r>
              <a:rPr lang="ja-JP" altLang="en-US" dirty="0">
                <a:latin typeface="+mj-ea"/>
                <a:ea typeface="+mj-ea"/>
              </a:rPr>
              <a:t>キャベツ　</a:t>
            </a:r>
            <a:r>
              <a:rPr lang="en-US" altLang="ja-JP" dirty="0">
                <a:latin typeface="+mj-ea"/>
                <a:ea typeface="+mj-ea"/>
              </a:rPr>
              <a:t>4</a:t>
            </a:r>
            <a:r>
              <a:rPr lang="ja-JP" altLang="en-US" dirty="0">
                <a:latin typeface="+mj-ea"/>
                <a:ea typeface="+mj-ea"/>
              </a:rPr>
              <a:t>枚（</a:t>
            </a:r>
            <a:r>
              <a:rPr lang="en-US" altLang="ja-JP" dirty="0">
                <a:latin typeface="+mj-ea"/>
                <a:ea typeface="+mj-ea"/>
              </a:rPr>
              <a:t>200g</a:t>
            </a:r>
            <a:r>
              <a:rPr lang="ja-JP" altLang="en-US" dirty="0">
                <a:latin typeface="+mj-ea"/>
                <a:ea typeface="+mj-ea"/>
              </a:rPr>
              <a:t>）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976131" y="5794087"/>
            <a:ext cx="3429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まな板</a:t>
            </a: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</a:p>
          <a:p>
            <a:r>
              <a:rPr lang="ja-JP" altLang="en-US" dirty="0">
                <a:latin typeface="+mj-ea"/>
                <a:ea typeface="+mj-ea"/>
              </a:rPr>
              <a:t>ピーラー</a:t>
            </a:r>
          </a:p>
          <a:p>
            <a:r>
              <a:rPr lang="ja-JP" altLang="en-US" dirty="0">
                <a:latin typeface="+mj-ea"/>
                <a:ea typeface="+mj-ea"/>
              </a:rPr>
              <a:t>大さじ</a:t>
            </a:r>
          </a:p>
          <a:p>
            <a:r>
              <a:rPr lang="ja-JP" altLang="en-US" dirty="0">
                <a:latin typeface="+mj-ea"/>
                <a:ea typeface="+mj-ea"/>
              </a:rPr>
              <a:t>小さじ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39405" y="7527798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49530" y="7434647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751919" y="7527798"/>
            <a:ext cx="36885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１）具材は出来る限り同じ大きさに切ることで、火の通りのムラを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なくすことができます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２）ご家庭にあるお好きな具材を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入れて調理してもおいしいです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4C4C253-943E-20B4-21C9-A82442D1A0BB}"/>
              </a:ext>
            </a:extLst>
          </p:cNvPr>
          <p:cNvSpPr/>
          <p:nvPr/>
        </p:nvSpPr>
        <p:spPr>
          <a:xfrm>
            <a:off x="3592910" y="5863224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ボールまたは器（水さらし用）</a:t>
            </a:r>
          </a:p>
          <a:p>
            <a:r>
              <a:rPr lang="ja-JP" altLang="en-US" dirty="0">
                <a:latin typeface="+mj-ea"/>
                <a:ea typeface="+mj-ea"/>
              </a:rPr>
              <a:t>計量カップ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D19552B-86EC-2A7F-FF3C-43633BF99BBA}"/>
              </a:ext>
            </a:extLst>
          </p:cNvPr>
          <p:cNvSpPr/>
          <p:nvPr/>
        </p:nvSpPr>
        <p:spPr>
          <a:xfrm>
            <a:off x="3592910" y="3956828"/>
            <a:ext cx="48813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カットトマト缶　</a:t>
            </a:r>
            <a:r>
              <a:rPr lang="en-US" altLang="ja-JP" dirty="0">
                <a:latin typeface="+mj-ea"/>
                <a:ea typeface="+mj-ea"/>
              </a:rPr>
              <a:t>1</a:t>
            </a:r>
            <a:r>
              <a:rPr lang="ja-JP" altLang="en-US" dirty="0">
                <a:latin typeface="+mj-ea"/>
                <a:ea typeface="+mj-ea"/>
              </a:rPr>
              <a:t>缶（</a:t>
            </a:r>
            <a:r>
              <a:rPr lang="en-US" altLang="ja-JP" dirty="0">
                <a:latin typeface="+mj-ea"/>
                <a:ea typeface="+mj-ea"/>
              </a:rPr>
              <a:t>400</a:t>
            </a:r>
            <a:r>
              <a:rPr lang="ja-JP" altLang="en-US" dirty="0">
                <a:latin typeface="+mj-ea"/>
                <a:ea typeface="+mj-ea"/>
              </a:rPr>
              <a:t>ｇ）</a:t>
            </a:r>
          </a:p>
          <a:p>
            <a:r>
              <a:rPr lang="ja-JP" altLang="en-US" dirty="0">
                <a:latin typeface="+mj-ea"/>
                <a:ea typeface="+mj-ea"/>
              </a:rPr>
              <a:t>●コンソメ　小さじ</a:t>
            </a:r>
            <a:r>
              <a:rPr lang="en-US" altLang="ja-JP" dirty="0">
                <a:latin typeface="+mj-ea"/>
                <a:ea typeface="+mj-ea"/>
              </a:rPr>
              <a:t>2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塩コショウ　少々</a:t>
            </a:r>
          </a:p>
          <a:p>
            <a:r>
              <a:rPr lang="ja-JP" altLang="en-US" dirty="0">
                <a:latin typeface="+mj-ea"/>
                <a:ea typeface="+mj-ea"/>
              </a:rPr>
              <a:t>水　</a:t>
            </a:r>
            <a:r>
              <a:rPr lang="en-US" altLang="ja-JP" dirty="0">
                <a:latin typeface="+mj-ea"/>
                <a:ea typeface="+mj-ea"/>
              </a:rPr>
              <a:t>200mL</a:t>
            </a:r>
            <a:endParaRPr lang="ja-JP" altLang="en-US" dirty="0">
              <a:latin typeface="+mj-ea"/>
              <a:ea typeface="+mj-ea"/>
            </a:endParaRPr>
          </a:p>
        </p:txBody>
      </p:sp>
      <p:pic>
        <p:nvPicPr>
          <p:cNvPr id="18" name="図 17" descr="QR コード&#10;&#10;自動的に生成された説明">
            <a:extLst>
              <a:ext uri="{FF2B5EF4-FFF2-40B4-BE49-F238E27FC236}">
                <a16:creationId xmlns:a16="http://schemas.microsoft.com/office/drawing/2014/main" id="{7E67EA37-5C6D-B122-063F-4931C6D10C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32" y="7483576"/>
            <a:ext cx="1678346" cy="167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</TotalTime>
  <Words>159</Words>
  <Application>Microsoft Office PowerPoint</Application>
  <PresentationFormat>A4 210 x 297 mm</PresentationFormat>
  <Paragraphs>32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19</cp:revision>
  <cp:lastPrinted>2025-01-09T00:02:53Z</cp:lastPrinted>
  <dcterms:created xsi:type="dcterms:W3CDTF">2024-11-12T04:30:47Z</dcterms:created>
  <dcterms:modified xsi:type="dcterms:W3CDTF">2025-01-15T06:53:04Z</dcterms:modified>
</cp:coreProperties>
</file>