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2452" y="463737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47940" y="37762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47941" y="5971763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775769"/>
            <a:ext cx="1662" cy="550635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63842" y="27543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0" y="1735927"/>
            <a:ext cx="6858000" cy="9126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ツナとじゃがいもと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ブロッコリーの煮物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07397" y="2810043"/>
            <a:ext cx="584320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いつもとは違うじゃがいも料理が食べたい！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そんなときにおすすめな一品です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9049" y="6070145"/>
            <a:ext cx="461665" cy="1522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49" y="3871715"/>
            <a:ext cx="461665" cy="15529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64580" y="3871715"/>
            <a:ext cx="48813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ツナ缶（油漬け）　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缶　　 　</a:t>
            </a:r>
          </a:p>
          <a:p>
            <a:r>
              <a:rPr lang="ja-JP" altLang="en-US" dirty="0">
                <a:latin typeface="+mj-ea"/>
                <a:ea typeface="+mj-ea"/>
              </a:rPr>
              <a:t>じゃがいも　小</a:t>
            </a:r>
            <a:r>
              <a:rPr lang="en-US" altLang="ja-JP" dirty="0">
                <a:latin typeface="+mj-ea"/>
                <a:ea typeface="+mj-ea"/>
              </a:rPr>
              <a:t>3</a:t>
            </a:r>
            <a:r>
              <a:rPr lang="ja-JP" altLang="en-US" dirty="0">
                <a:latin typeface="+mj-ea"/>
                <a:ea typeface="+mj-ea"/>
              </a:rPr>
              <a:t>個　　　　　　</a:t>
            </a:r>
          </a:p>
          <a:p>
            <a:r>
              <a:rPr lang="ja-JP" altLang="en-US" dirty="0">
                <a:latin typeface="+mj-ea"/>
                <a:ea typeface="+mj-ea"/>
              </a:rPr>
              <a:t>ブロッコリー（冷凍）　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　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（生の場合は下茹でしておく）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●砂糖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めんつゆ（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倍濃縮）大さじ</a:t>
            </a:r>
            <a:r>
              <a:rPr lang="en-US" altLang="ja-JP" dirty="0">
                <a:latin typeface="+mj-ea"/>
                <a:ea typeface="+mj-ea"/>
              </a:rPr>
              <a:t>5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水　大さじ</a:t>
            </a:r>
            <a:r>
              <a:rPr lang="en-US" altLang="ja-JP" dirty="0">
                <a:latin typeface="+mj-ea"/>
                <a:ea typeface="+mj-ea"/>
              </a:rPr>
              <a:t>5</a:t>
            </a:r>
            <a:r>
              <a:rPr lang="ja-JP" altLang="en-US" dirty="0">
                <a:latin typeface="+mj-ea"/>
                <a:ea typeface="+mj-ea"/>
              </a:rPr>
              <a:t>　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0534" y="6070145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690689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159684" y="7690689"/>
            <a:ext cx="33390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１）じゃがいもは小さく切ると、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火が通りやすくなります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２）じゃがいもの火の通り具合をみて加熱時間を調節しましょう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159684" y="6070145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ボウル（中）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竹串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D9AC7920-6D67-A388-DD12-67B8024D1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38" y="7643645"/>
            <a:ext cx="1552428" cy="155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146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17</cp:revision>
  <dcterms:created xsi:type="dcterms:W3CDTF">2024-11-12T04:30:47Z</dcterms:created>
  <dcterms:modified xsi:type="dcterms:W3CDTF">2025-01-15T06:46:31Z</dcterms:modified>
</cp:coreProperties>
</file>