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82197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6984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4" y="3821970"/>
            <a:ext cx="30557" cy="546015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71461"/>
            <a:ext cx="4162297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カニカマと豆腐の中華煮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65725" y="2576822"/>
            <a:ext cx="584320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めんつゆのやさしい甘さが引き立つおいしい一品です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手でちぎったりスプーンを活用することで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お子様と一緒に調理を楽しめます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76594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9111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976131" y="3911176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キャベツ　</a:t>
            </a:r>
            <a:r>
              <a:rPr lang="en-US" altLang="ja-JP" dirty="0">
                <a:latin typeface="+mj-ea"/>
                <a:ea typeface="+mj-ea"/>
              </a:rPr>
              <a:t>300g</a:t>
            </a:r>
          </a:p>
          <a:p>
            <a:r>
              <a:rPr lang="en-US" altLang="ja-JP" dirty="0">
                <a:latin typeface="+mj-ea"/>
                <a:ea typeface="+mj-ea"/>
              </a:rPr>
              <a:t>(1/4</a:t>
            </a:r>
            <a:r>
              <a:rPr lang="ja-JP" altLang="en-US" dirty="0">
                <a:latin typeface="+mj-ea"/>
                <a:ea typeface="+mj-ea"/>
              </a:rPr>
              <a:t>～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カット</a:t>
            </a:r>
            <a:r>
              <a:rPr lang="en-US" altLang="ja-JP" dirty="0">
                <a:latin typeface="+mj-ea"/>
                <a:ea typeface="+mj-ea"/>
              </a:rPr>
              <a:t>)</a:t>
            </a:r>
            <a:endParaRPr lang="ja-JP" altLang="en-US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絹ごし豆腐　</a:t>
            </a:r>
            <a:r>
              <a:rPr lang="en-US" altLang="ja-JP" dirty="0">
                <a:latin typeface="+mj-ea"/>
                <a:ea typeface="+mj-ea"/>
              </a:rPr>
              <a:t>400g</a:t>
            </a:r>
          </a:p>
          <a:p>
            <a:r>
              <a:rPr lang="ja-JP" altLang="en-US" dirty="0">
                <a:latin typeface="+mj-ea"/>
                <a:ea typeface="+mj-ea"/>
              </a:rPr>
              <a:t>　　　　　　　　  （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丁）</a:t>
            </a:r>
          </a:p>
          <a:p>
            <a:r>
              <a:rPr lang="ja-JP" altLang="en-US" dirty="0">
                <a:latin typeface="+mj-ea"/>
                <a:ea typeface="+mj-ea"/>
              </a:rPr>
              <a:t>カニカマ　</a:t>
            </a:r>
            <a:r>
              <a:rPr lang="en-US" altLang="ja-JP" dirty="0">
                <a:latin typeface="+mj-ea"/>
                <a:ea typeface="+mj-ea"/>
              </a:rPr>
              <a:t>12</a:t>
            </a:r>
            <a:r>
              <a:rPr lang="ja-JP" altLang="en-US" dirty="0">
                <a:latin typeface="+mj-ea"/>
                <a:ea typeface="+mj-ea"/>
              </a:rPr>
              <a:t>本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976131" y="5748367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38899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2584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4262" y="7277673"/>
            <a:ext cx="37810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１）キャベツは手で一口大に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ちぎることで包丁を使わずに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簡単に調理ができます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２）木綿豆腐を使う場合は、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レンジで水切りをした豆腐を用いるとおいしく仕上がります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131426" y="5765941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耐熱皿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131426" y="3909056"/>
            <a:ext cx="4881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水　</a:t>
            </a:r>
            <a:r>
              <a:rPr lang="en-US" altLang="ja-JP" dirty="0">
                <a:latin typeface="+mj-ea"/>
                <a:ea typeface="+mj-ea"/>
              </a:rPr>
              <a:t>100mL</a:t>
            </a:r>
          </a:p>
          <a:p>
            <a:r>
              <a:rPr lang="ja-JP" altLang="en-US" dirty="0">
                <a:latin typeface="+mj-ea"/>
                <a:ea typeface="+mj-ea"/>
              </a:rPr>
              <a:t>片栗粉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●鶏がらスープの素　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めんつゆ（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倍濃縮）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ごま油　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645599D1-2D02-BA60-D5B2-AF7452A27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90" y="7391526"/>
            <a:ext cx="1678057" cy="167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175</Words>
  <Application>Microsoft Office PowerPoint</Application>
  <PresentationFormat>A4 210 x 297 mm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19</cp:revision>
  <cp:lastPrinted>2025-01-09T00:44:36Z</cp:lastPrinted>
  <dcterms:created xsi:type="dcterms:W3CDTF">2024-11-12T04:30:47Z</dcterms:created>
  <dcterms:modified xsi:type="dcterms:W3CDTF">2025-01-15T06:44:02Z</dcterms:modified>
</cp:coreProperties>
</file>