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28472" y="3861121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H="1" flipV="1">
            <a:off x="939798" y="3895599"/>
            <a:ext cx="3337" cy="538652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611032" y="1766660"/>
            <a:ext cx="3752593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トマトエッグ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559853" y="2608822"/>
            <a:ext cx="585495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作り置きして朝食の主菜としておすすめです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卵の火の通り具合をみながら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電子レンジでの加熱時間を調節するようにしましょう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8959" y="4025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96902" y="4025876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トマト（小）　</a:t>
            </a:r>
            <a:r>
              <a:rPr lang="en-US" altLang="ja-JP" dirty="0">
                <a:latin typeface="+mj-ea"/>
                <a:ea typeface="+mj-ea"/>
              </a:rPr>
              <a:t>4</a:t>
            </a:r>
            <a:r>
              <a:rPr lang="ja-JP" altLang="en-US" dirty="0">
                <a:latin typeface="+mj-ea"/>
                <a:ea typeface="+mj-ea"/>
              </a:rPr>
              <a:t>個</a:t>
            </a:r>
          </a:p>
          <a:p>
            <a:r>
              <a:rPr lang="ja-JP" altLang="en-US" dirty="0">
                <a:latin typeface="+mj-ea"/>
                <a:ea typeface="+mj-ea"/>
              </a:rPr>
              <a:t>卵　</a:t>
            </a:r>
            <a:r>
              <a:rPr lang="en-US" altLang="ja-JP" dirty="0">
                <a:latin typeface="+mj-ea"/>
                <a:ea typeface="+mj-ea"/>
              </a:rPr>
              <a:t>4</a:t>
            </a:r>
            <a:r>
              <a:rPr lang="ja-JP" altLang="en-US" dirty="0">
                <a:latin typeface="+mj-ea"/>
                <a:ea typeface="+mj-ea"/>
              </a:rPr>
              <a:t>個　　　　</a:t>
            </a:r>
          </a:p>
          <a:p>
            <a:r>
              <a:rPr lang="ja-JP" altLang="en-US" dirty="0">
                <a:latin typeface="+mj-ea"/>
                <a:ea typeface="+mj-ea"/>
              </a:rPr>
              <a:t>●コンソメ顆粒　小さじ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こしょう　少々</a:t>
            </a:r>
          </a:p>
          <a:p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96902" y="5794087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ボウル（中）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670934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20371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052991" y="7687642"/>
            <a:ext cx="3445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１）火の通りのムラをなくすため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卵はしっかり溶きましょう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２）卵液は</a:t>
            </a:r>
            <a:r>
              <a:rPr kumimoji="1" lang="en-US" altLang="ja-JP" dirty="0">
                <a:latin typeface="+mj-ea"/>
                <a:ea typeface="+mj-ea"/>
              </a:rPr>
              <a:t>2</a:t>
            </a:r>
            <a:r>
              <a:rPr kumimoji="1" lang="ja-JP" altLang="en-US" dirty="0">
                <a:latin typeface="+mj-ea"/>
                <a:ea typeface="+mj-ea"/>
              </a:rPr>
              <a:t>回にわけて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流し入れてください</a:t>
            </a:r>
            <a:endParaRPr kumimoji="1" lang="en-US" altLang="ja-JP" dirty="0">
              <a:latin typeface="+mj-ea"/>
              <a:ea typeface="+mj-ea"/>
            </a:endParaRPr>
          </a:p>
          <a:p>
            <a:endParaRPr kumimoji="1" lang="en-US" altLang="ja-JP" dirty="0">
              <a:latin typeface="+mj-ea"/>
              <a:ea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7659FFF-C87A-B6A5-29DD-375487414C1C}"/>
              </a:ext>
            </a:extLst>
          </p:cNvPr>
          <p:cNvSpPr/>
          <p:nvPr/>
        </p:nvSpPr>
        <p:spPr>
          <a:xfrm>
            <a:off x="3691798" y="5814372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耐熱皿（大）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80BD614E-00BD-2A34-B438-F3A422C28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539" y="7617015"/>
            <a:ext cx="1478983" cy="147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124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16</cp:revision>
  <dcterms:created xsi:type="dcterms:W3CDTF">2024-11-12T04:30:47Z</dcterms:created>
  <dcterms:modified xsi:type="dcterms:W3CDTF">2025-01-15T06:29:48Z</dcterms:modified>
</cp:coreProperties>
</file>