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4" y="1744831"/>
            <a:ext cx="3752593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小松菜のナムル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658830" y="2595947"/>
            <a:ext cx="582754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茹でずに電子レンジで加熱することで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栄養を損なわずに調理できます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307161" y="3864876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小松菜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袋（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白ごま 大さじ</a:t>
            </a:r>
            <a:r>
              <a:rPr lang="en-US" altLang="ja-JP" dirty="0">
                <a:latin typeface="+mj-ea"/>
                <a:ea typeface="+mj-ea"/>
              </a:rPr>
              <a:t>1/2</a:t>
            </a:r>
            <a:r>
              <a:rPr lang="ja-JP" altLang="en-US" dirty="0">
                <a:latin typeface="+mj-ea"/>
                <a:ea typeface="+mj-ea"/>
              </a:rPr>
              <a:t>（なくてもおいしいです）</a:t>
            </a:r>
          </a:p>
          <a:p>
            <a:r>
              <a:rPr lang="ja-JP" altLang="en-US" dirty="0">
                <a:latin typeface="+mj-ea"/>
                <a:ea typeface="+mj-ea"/>
              </a:rPr>
              <a:t>●鶏ガラスープの素　小さじ</a:t>
            </a:r>
            <a:r>
              <a:rPr lang="en-US" altLang="ja-JP" dirty="0">
                <a:latin typeface="+mj-ea"/>
                <a:ea typeface="+mj-ea"/>
              </a:rPr>
              <a:t>1/2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にんにくチューブ　</a:t>
            </a:r>
            <a:r>
              <a:rPr lang="en-US" altLang="ja-JP" dirty="0">
                <a:latin typeface="+mj-ea"/>
                <a:ea typeface="+mj-ea"/>
              </a:rPr>
              <a:t>1cm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ごま油　小さじ</a:t>
            </a:r>
            <a:r>
              <a:rPr lang="en-US" altLang="ja-JP" dirty="0">
                <a:latin typeface="+mj-ea"/>
                <a:ea typeface="+mj-ea"/>
              </a:rPr>
              <a:t>1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378948" y="5794087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ボウル（小）</a:t>
            </a:r>
          </a:p>
          <a:p>
            <a:r>
              <a:rPr lang="ja-JP" altLang="en-US" dirty="0">
                <a:latin typeface="+mj-ea"/>
                <a:ea typeface="+mj-ea"/>
              </a:rPr>
              <a:t>耐熱ボウル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49500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9530" y="7406073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740407" y="7495001"/>
            <a:ext cx="41350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１）耐熱容器には火の通りにくい茎を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下に入れてください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２）加熱した小松菜はしっかりと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水気を絞っておくと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おいしく仕上がります</a:t>
            </a:r>
            <a:endParaRPr kumimoji="1" lang="en-US" altLang="ja-JP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347D037-6C9C-9767-1094-7E1149250BAF}"/>
              </a:ext>
            </a:extLst>
          </p:cNvPr>
          <p:cNvSpPr/>
          <p:nvPr/>
        </p:nvSpPr>
        <p:spPr>
          <a:xfrm>
            <a:off x="3390140" y="5801381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30247C25-A0CC-EBE2-8E16-351EC3257C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057" y="7561097"/>
            <a:ext cx="1542797" cy="154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135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15</cp:revision>
  <dcterms:created xsi:type="dcterms:W3CDTF">2024-11-12T04:30:47Z</dcterms:created>
  <dcterms:modified xsi:type="dcterms:W3CDTF">2025-01-15T06:24:40Z</dcterms:modified>
</cp:coreProperties>
</file>