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294101" y="481205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389612" y="388302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883028"/>
            <a:ext cx="15451" cy="5399095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132244" y="1786276"/>
            <a:ext cx="4579794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ピーマンとツナの煮びたし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15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519564" y="2623317"/>
            <a:ext cx="5949945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苦手な野菜でもツナと和えることで食べやすくなります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ピーマンをにんじんなどの他の野菜で代用しても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おいしく仕上がります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33600" y="4160028"/>
            <a:ext cx="461665" cy="17747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28240" y="4160028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ピーマン　</a:t>
            </a:r>
            <a:r>
              <a:rPr lang="en-US" altLang="ja-JP" dirty="0">
                <a:latin typeface="+mj-ea"/>
                <a:ea typeface="+mj-ea"/>
              </a:rPr>
              <a:t>8</a:t>
            </a:r>
            <a:r>
              <a:rPr lang="ja-JP" altLang="en-US" dirty="0">
                <a:latin typeface="+mj-ea"/>
                <a:ea typeface="+mj-ea"/>
              </a:rPr>
              <a:t>個（</a:t>
            </a:r>
            <a:r>
              <a:rPr lang="en-US" altLang="ja-JP" dirty="0">
                <a:latin typeface="+mj-ea"/>
                <a:ea typeface="+mj-ea"/>
              </a:rPr>
              <a:t>320g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ツナ缶（油漬け）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缶</a:t>
            </a:r>
          </a:p>
          <a:p>
            <a:r>
              <a:rPr lang="ja-JP" altLang="en-US" dirty="0">
                <a:latin typeface="+mj-ea"/>
                <a:ea typeface="+mj-ea"/>
              </a:rPr>
              <a:t>●砂糖　大さじ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と</a:t>
            </a:r>
            <a:r>
              <a:rPr lang="en-US" altLang="ja-JP" dirty="0">
                <a:latin typeface="+mj-ea"/>
                <a:ea typeface="+mj-ea"/>
              </a:rPr>
              <a:t>1/2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醤油　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28240" y="5794087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ボウル（小）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6888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53420" y="7768881"/>
            <a:ext cx="3407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１）ツナは油をきってから使います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２）ピーマンは手でちぎっても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en-US" altLang="ja-JP" dirty="0">
                <a:latin typeface="+mj-ea"/>
                <a:ea typeface="+mj-ea"/>
              </a:rPr>
              <a:t>OK</a:t>
            </a:r>
            <a:r>
              <a:rPr kumimoji="1" lang="ja-JP" altLang="en-US" dirty="0">
                <a:latin typeface="+mj-ea"/>
                <a:ea typeface="+mj-ea"/>
              </a:rPr>
              <a:t>です</a:t>
            </a:r>
            <a:endParaRPr kumimoji="1" lang="en-US" altLang="ja-JP" dirty="0">
              <a:latin typeface="+mj-ea"/>
              <a:ea typeface="+mj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C446021-D556-0AE0-330D-48B4BAC84F85}"/>
              </a:ext>
            </a:extLst>
          </p:cNvPr>
          <p:cNvSpPr/>
          <p:nvPr/>
        </p:nvSpPr>
        <p:spPr>
          <a:xfrm>
            <a:off x="3487328" y="5794086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耐熱ボウル（皿）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電子レンジ</a:t>
            </a: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5A97664C-B8F5-5DA3-E425-57886BFD34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40" y="7673623"/>
            <a:ext cx="1493646" cy="149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127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16</cp:revision>
  <cp:lastPrinted>2024-12-23T06:29:06Z</cp:lastPrinted>
  <dcterms:created xsi:type="dcterms:W3CDTF">2024-11-12T04:30:47Z</dcterms:created>
  <dcterms:modified xsi:type="dcterms:W3CDTF">2025-01-15T04:21:35Z</dcterms:modified>
</cp:coreProperties>
</file>