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14698"/>
            <a:ext cx="3752593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水菜ときのこのお浸し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15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729493" y="2795115"/>
            <a:ext cx="539901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材料</a:t>
            </a:r>
            <a:r>
              <a:rPr lang="en-US" altLang="ja-JP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3</a:t>
            </a:r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つで簡</a:t>
            </a:r>
            <a:r>
              <a:rPr lang="ja-JP" altLang="en-US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単にできます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めんつゆはお好みで量を調節してください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8959" y="579408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19200" y="3864876"/>
            <a:ext cx="48813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水菜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袋（</a:t>
            </a:r>
            <a:r>
              <a:rPr lang="en-US" altLang="ja-JP" dirty="0">
                <a:latin typeface="+mj-ea"/>
                <a:ea typeface="+mj-ea"/>
              </a:rPr>
              <a:t>200g</a:t>
            </a:r>
            <a:r>
              <a:rPr lang="ja-JP" altLang="en-US" dirty="0">
                <a:latin typeface="+mj-ea"/>
                <a:ea typeface="+mj-ea"/>
              </a:rPr>
              <a:t>）　　</a:t>
            </a:r>
          </a:p>
          <a:p>
            <a:r>
              <a:rPr lang="ja-JP" altLang="en-US" dirty="0">
                <a:latin typeface="+mj-ea"/>
                <a:ea typeface="+mj-ea"/>
              </a:rPr>
              <a:t>えのき　</a:t>
            </a:r>
            <a:r>
              <a:rPr lang="en-US" altLang="ja-JP" dirty="0">
                <a:latin typeface="+mj-ea"/>
                <a:ea typeface="+mj-ea"/>
              </a:rPr>
              <a:t>1</a:t>
            </a:r>
            <a:r>
              <a:rPr lang="ja-JP" altLang="en-US" dirty="0">
                <a:latin typeface="+mj-ea"/>
                <a:ea typeface="+mj-ea"/>
              </a:rPr>
              <a:t>袋</a:t>
            </a:r>
          </a:p>
          <a:p>
            <a:r>
              <a:rPr lang="ja-JP" altLang="en-US" dirty="0">
                <a:latin typeface="+mj-ea"/>
                <a:ea typeface="+mj-ea"/>
              </a:rPr>
              <a:t>●めんつゆ（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倍濃縮）　  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  <a:r>
              <a:rPr lang="ja-JP" altLang="en-US" dirty="0">
                <a:latin typeface="+mj-ea"/>
                <a:ea typeface="+mj-ea"/>
              </a:rPr>
              <a:t>　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19200" y="579408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道具</a:t>
            </a:r>
          </a:p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ザル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966166" y="7716938"/>
            <a:ext cx="36520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１）耐熱容器には火の通りにくい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えのきを先に入れてください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２）レンジでの加熱後にしっかりと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水気をきるとおいしく仕上がります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797DE5E-7C88-5B6F-922F-1A0E0C481B5F}"/>
              </a:ext>
            </a:extLst>
          </p:cNvPr>
          <p:cNvSpPr/>
          <p:nvPr/>
        </p:nvSpPr>
        <p:spPr>
          <a:xfrm>
            <a:off x="3069559" y="5794086"/>
            <a:ext cx="3429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ボウル</a:t>
            </a:r>
          </a:p>
          <a:p>
            <a:r>
              <a:rPr lang="ja-JP" altLang="en-US" sz="1600" dirty="0">
                <a:latin typeface="+mj-ea"/>
                <a:ea typeface="+mj-ea"/>
              </a:rPr>
              <a:t>耐熱容器</a:t>
            </a:r>
          </a:p>
          <a:p>
            <a:r>
              <a:rPr lang="ja-JP" altLang="en-US" sz="1600" dirty="0">
                <a:latin typeface="+mj-ea"/>
                <a:ea typeface="+mj-ea"/>
              </a:rPr>
              <a:t>大さじ</a:t>
            </a:r>
          </a:p>
          <a:p>
            <a:r>
              <a:rPr lang="ja-JP" altLang="en-US" sz="1600" dirty="0">
                <a:latin typeface="+mj-ea"/>
                <a:ea typeface="+mj-ea"/>
              </a:rPr>
              <a:t>電子レンジ</a:t>
            </a:r>
          </a:p>
        </p:txBody>
      </p:sp>
      <p:pic>
        <p:nvPicPr>
          <p:cNvPr id="17" name="図 16" descr="QR コード&#10;&#10;自動的に生成された説明">
            <a:extLst>
              <a:ext uri="{FF2B5EF4-FFF2-40B4-BE49-F238E27FC236}">
                <a16:creationId xmlns:a16="http://schemas.microsoft.com/office/drawing/2014/main" id="{455D9351-676B-43B5-7CE2-0E647B2522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15" y="7630082"/>
            <a:ext cx="1582556" cy="158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118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17</cp:revision>
  <dcterms:created xsi:type="dcterms:W3CDTF">2024-11-12T04:30:47Z</dcterms:created>
  <dcterms:modified xsi:type="dcterms:W3CDTF">2025-01-15T06:23:31Z</dcterms:modified>
</cp:coreProperties>
</file>