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31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589659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39405" y="5896848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6" y="3609426"/>
            <a:ext cx="0" cy="5672698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1254864" y="1729572"/>
            <a:ext cx="4562347" cy="5975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ピーラー野菜のごま酢和え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sz="16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sz="16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20</a:t>
            </a:r>
            <a:r>
              <a:rPr lang="ja-JP" altLang="en-US" sz="16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sz="16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396871" y="2638785"/>
            <a:ext cx="604697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sz="1600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sz="1600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sz="1600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ピーラーで野菜をスライスするだけで</a:t>
            </a:r>
            <a:endParaRPr lang="en-US" altLang="ja-JP" sz="1600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sz="1600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簡単にサラダを作ることが出来ます</a:t>
            </a:r>
            <a:endParaRPr lang="en-US" altLang="ja-JP" sz="1600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7941" y="6014025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9069" y="3864876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082400" y="3795281"/>
            <a:ext cx="484157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+mj-ea"/>
                <a:ea typeface="+mj-ea"/>
              </a:rPr>
              <a:t>きゅうり　</a:t>
            </a:r>
            <a:r>
              <a:rPr lang="en-US" altLang="ja-JP" sz="1600" dirty="0">
                <a:latin typeface="+mj-ea"/>
                <a:ea typeface="+mj-ea"/>
              </a:rPr>
              <a:t>1/2</a:t>
            </a:r>
            <a:r>
              <a:rPr lang="ja-JP" altLang="en-US" sz="1600" dirty="0">
                <a:latin typeface="+mj-ea"/>
                <a:ea typeface="+mj-ea"/>
              </a:rPr>
              <a:t>本</a:t>
            </a:r>
          </a:p>
          <a:p>
            <a:r>
              <a:rPr lang="ja-JP" altLang="en-US" sz="1600" dirty="0">
                <a:latin typeface="+mj-ea"/>
                <a:ea typeface="+mj-ea"/>
              </a:rPr>
              <a:t>にんじん　</a:t>
            </a:r>
            <a:r>
              <a:rPr lang="en-US" altLang="ja-JP" sz="1600" dirty="0">
                <a:latin typeface="+mj-ea"/>
                <a:ea typeface="+mj-ea"/>
              </a:rPr>
              <a:t>1/2</a:t>
            </a:r>
            <a:r>
              <a:rPr lang="ja-JP" altLang="en-US" sz="1600" dirty="0">
                <a:latin typeface="+mj-ea"/>
                <a:ea typeface="+mj-ea"/>
              </a:rPr>
              <a:t>本　　　　　　</a:t>
            </a:r>
          </a:p>
          <a:p>
            <a:r>
              <a:rPr lang="ja-JP" altLang="en-US" sz="1600" dirty="0">
                <a:latin typeface="+mj-ea"/>
                <a:ea typeface="+mj-ea"/>
              </a:rPr>
              <a:t>だいこん　合計</a:t>
            </a:r>
            <a:r>
              <a:rPr lang="en-US" altLang="ja-JP" sz="1600" dirty="0">
                <a:latin typeface="+mj-ea"/>
                <a:ea typeface="+mj-ea"/>
              </a:rPr>
              <a:t>200g</a:t>
            </a:r>
            <a:r>
              <a:rPr lang="ja-JP" altLang="en-US" sz="1600" dirty="0">
                <a:latin typeface="+mj-ea"/>
                <a:ea typeface="+mj-ea"/>
              </a:rPr>
              <a:t>程度スライスできる大きさを準備</a:t>
            </a:r>
          </a:p>
          <a:p>
            <a:r>
              <a:rPr lang="ja-JP" altLang="en-US" sz="1600" dirty="0">
                <a:latin typeface="+mj-ea"/>
                <a:ea typeface="+mj-ea"/>
              </a:rPr>
              <a:t>いりごま　　　適量</a:t>
            </a:r>
          </a:p>
          <a:p>
            <a:r>
              <a:rPr lang="ja-JP" altLang="en-US" sz="1600" dirty="0">
                <a:latin typeface="+mj-ea"/>
                <a:ea typeface="+mj-ea"/>
              </a:rPr>
              <a:t>●酢　　　　　　大さじ１　</a:t>
            </a:r>
          </a:p>
          <a:p>
            <a:r>
              <a:rPr lang="ja-JP" altLang="en-US" sz="1600" dirty="0">
                <a:latin typeface="+mj-ea"/>
                <a:ea typeface="+mj-ea"/>
              </a:rPr>
              <a:t>●砂糖　　　　　小さじ２</a:t>
            </a:r>
          </a:p>
          <a:p>
            <a:r>
              <a:rPr lang="ja-JP" altLang="en-US" sz="1600" dirty="0">
                <a:latin typeface="+mj-ea"/>
                <a:ea typeface="+mj-ea"/>
              </a:rPr>
              <a:t>●しょうゆ　　　大さじ２</a:t>
            </a:r>
          </a:p>
          <a:p>
            <a:r>
              <a:rPr lang="ja-JP" altLang="en-US" sz="1600" dirty="0">
                <a:latin typeface="+mj-ea"/>
                <a:ea typeface="+mj-ea"/>
              </a:rPr>
              <a:t>●ごま油　　　　小さじ１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082400" y="6031029"/>
            <a:ext cx="38405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dirty="0">
                <a:latin typeface="+mj-ea"/>
                <a:ea typeface="+mj-ea"/>
              </a:rPr>
              <a:t>まな板</a:t>
            </a:r>
          </a:p>
          <a:p>
            <a:r>
              <a:rPr lang="ja-JP" altLang="en-US" sz="1600" dirty="0">
                <a:latin typeface="+mj-ea"/>
                <a:ea typeface="+mj-ea"/>
              </a:rPr>
              <a:t>包丁</a:t>
            </a:r>
          </a:p>
          <a:p>
            <a:r>
              <a:rPr lang="ja-JP" altLang="en-US" sz="1600" dirty="0">
                <a:latin typeface="+mj-ea"/>
                <a:ea typeface="+mj-ea"/>
              </a:rPr>
              <a:t>ザル</a:t>
            </a:r>
          </a:p>
          <a:p>
            <a:r>
              <a:rPr lang="ja-JP" altLang="en-US" sz="1600" dirty="0">
                <a:latin typeface="+mj-ea"/>
                <a:ea typeface="+mj-ea"/>
              </a:rPr>
              <a:t>ボウル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39405" y="7785238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47941" y="7563235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2601672" y="7659962"/>
            <a:ext cx="4238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+mj-ea"/>
                <a:ea typeface="+mj-ea"/>
              </a:rPr>
              <a:t>調理の注意事項・ポイント</a:t>
            </a:r>
            <a:endParaRPr kumimoji="1" lang="en-US" altLang="ja-JP" sz="1600" dirty="0">
              <a:latin typeface="+mj-ea"/>
              <a:ea typeface="+mj-ea"/>
            </a:endParaRPr>
          </a:p>
          <a:p>
            <a:pPr marL="342900" indent="-342900">
              <a:buAutoNum type="arabicParenR"/>
            </a:pPr>
            <a:r>
              <a:rPr kumimoji="1" lang="ja-JP" altLang="en-US" sz="1600" dirty="0">
                <a:latin typeface="+mj-ea"/>
                <a:ea typeface="+mj-ea"/>
              </a:rPr>
              <a:t>ある程度長さのある野菜を用いることで</a:t>
            </a:r>
            <a:endParaRPr kumimoji="1" lang="en-US" altLang="ja-JP" sz="1600" dirty="0">
              <a:latin typeface="+mj-ea"/>
              <a:ea typeface="+mj-ea"/>
            </a:endParaRPr>
          </a:p>
          <a:p>
            <a:r>
              <a:rPr kumimoji="1" lang="ja-JP" altLang="en-US" sz="1600" dirty="0">
                <a:latin typeface="+mj-ea"/>
                <a:ea typeface="+mj-ea"/>
              </a:rPr>
              <a:t>　　　お子様でも安全にピーラーを扱えます</a:t>
            </a:r>
            <a:endParaRPr kumimoji="1" lang="en-US" altLang="ja-JP" sz="1600" dirty="0">
              <a:latin typeface="+mj-ea"/>
              <a:ea typeface="+mj-ea"/>
            </a:endParaRPr>
          </a:p>
          <a:p>
            <a:r>
              <a:rPr kumimoji="1" lang="en-US" altLang="ja-JP" sz="1600" dirty="0">
                <a:latin typeface="+mj-ea"/>
                <a:ea typeface="+mj-ea"/>
              </a:rPr>
              <a:t>2)</a:t>
            </a:r>
            <a:r>
              <a:rPr kumimoji="1" lang="ja-JP" altLang="en-US" sz="1600" dirty="0">
                <a:latin typeface="+mj-ea"/>
                <a:ea typeface="+mj-ea"/>
              </a:rPr>
              <a:t> 野菜を調味料と混ぜ合わせた後、</a:t>
            </a:r>
            <a:endParaRPr kumimoji="1" lang="en-US" altLang="ja-JP" sz="1600" dirty="0">
              <a:latin typeface="+mj-ea"/>
              <a:ea typeface="+mj-ea"/>
            </a:endParaRPr>
          </a:p>
          <a:p>
            <a:r>
              <a:rPr kumimoji="1" lang="ja-JP" altLang="en-US" sz="1600" dirty="0">
                <a:latin typeface="+mj-ea"/>
                <a:ea typeface="+mj-ea"/>
              </a:rPr>
              <a:t>　　　しばらく置くと味がなじんで</a:t>
            </a:r>
            <a:endParaRPr kumimoji="1" lang="en-US" altLang="ja-JP" sz="1600" dirty="0">
              <a:latin typeface="+mj-ea"/>
              <a:ea typeface="+mj-ea"/>
            </a:endParaRPr>
          </a:p>
          <a:p>
            <a:r>
              <a:rPr kumimoji="1" lang="ja-JP" altLang="en-US" sz="1600" dirty="0">
                <a:latin typeface="+mj-ea"/>
                <a:ea typeface="+mj-ea"/>
              </a:rPr>
              <a:t>　　　おいしく仕上がります</a:t>
            </a:r>
            <a:endParaRPr kumimoji="1" lang="en-US" altLang="ja-JP" sz="1600" dirty="0">
              <a:latin typeface="+mj-ea"/>
              <a:ea typeface="+mj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E57EBDA0-12D4-ADB7-3651-08789E700E5A}"/>
              </a:ext>
            </a:extLst>
          </p:cNvPr>
          <p:cNvSpPr/>
          <p:nvPr/>
        </p:nvSpPr>
        <p:spPr>
          <a:xfrm>
            <a:off x="3536038" y="6031233"/>
            <a:ext cx="3429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600" dirty="0">
                <a:latin typeface="+mj-ea"/>
                <a:ea typeface="+mj-ea"/>
              </a:rPr>
              <a:t>さいばし</a:t>
            </a:r>
          </a:p>
          <a:p>
            <a:r>
              <a:rPr lang="ja-JP" altLang="en-US" sz="1600" dirty="0">
                <a:latin typeface="+mj-ea"/>
                <a:ea typeface="+mj-ea"/>
              </a:rPr>
              <a:t>小さじ</a:t>
            </a:r>
          </a:p>
          <a:p>
            <a:r>
              <a:rPr lang="ja-JP" altLang="en-US" sz="1600" dirty="0">
                <a:latin typeface="+mj-ea"/>
                <a:ea typeface="+mj-ea"/>
              </a:rPr>
              <a:t>大さじ</a:t>
            </a:r>
          </a:p>
          <a:p>
            <a:r>
              <a:rPr lang="ja-JP" altLang="en-US" sz="1600" dirty="0">
                <a:latin typeface="+mj-ea"/>
                <a:ea typeface="+mj-ea"/>
              </a:rPr>
              <a:t>ピーラー</a:t>
            </a:r>
          </a:p>
          <a:p>
            <a:endParaRPr lang="ja-JP" altLang="en-US" sz="1600" dirty="0">
              <a:latin typeface="+mj-ea"/>
              <a:ea typeface="+mj-ea"/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4F49CA42-5682-4028-B60C-872AFEA0F3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56" y="7629370"/>
            <a:ext cx="1523296" cy="1523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14D7EB38E89C4C458F5C2D6F313AD06F" ma:contentTypeVersion="12" ma:contentTypeDescription="新しいドキュメントを作成します。" ma:contentTypeScope="" ma:versionID="a4ccd49552bd1cdb5897d18eff85ebab">
  <xsd:schema xmlns:xsd="http://www.w3.org/2001/XMLSchema" xmlns:xs="http://www.w3.org/2001/XMLSchema" xmlns:p="http://schemas.microsoft.com/office/2006/metadata/properties" xmlns:ns2="aeb6e62a-4f96-47f3-8c8f-a8fa700fdb78" xmlns:ns3="a019e3eb-41ef-444b-9adf-81078781b579" targetNamespace="http://schemas.microsoft.com/office/2006/metadata/properties" ma:root="true" ma:fieldsID="86c9c3952694c43116412b9f2fd6bb86" ns2:_="" ns3:_="">
    <xsd:import namespace="aeb6e62a-4f96-47f3-8c8f-a8fa700fdb78"/>
    <xsd:import namespace="a019e3eb-41ef-444b-9adf-81078781b579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b6e62a-4f96-47f3-8c8f-a8fa700fdb78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画像タグ" ma:readOnly="false" ma:fieldId="{5cf76f15-5ced-4ddc-b409-7134ff3c332f}" ma:taxonomyMulti="true" ma:sspId="8b30d1af-5af5-42b0-b3f9-227adb8ac4b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19e3eb-41ef-444b-9adf-81078781b579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d417c59a-c5b7-4757-8777-94a97dfbcc2e}" ma:internalName="TaxCatchAll" ma:showField="CatchAllData" ma:web="a019e3eb-41ef-444b-9adf-81078781b57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019e3eb-41ef-444b-9adf-81078781b579" xsi:nil="true"/>
    <lcf76f155ced4ddcb4097134ff3c332f xmlns="aeb6e62a-4f96-47f3-8c8f-a8fa700fdb7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1FFF54D-C271-49AD-B963-28031BED13A6}"/>
</file>

<file path=customXml/itemProps2.xml><?xml version="1.0" encoding="utf-8"?>
<ds:datastoreItem xmlns:ds="http://schemas.openxmlformats.org/officeDocument/2006/customXml" ds:itemID="{6707ECD7-1BD2-45EC-BDDD-72BD2853CE1C}"/>
</file>

<file path=customXml/itemProps3.xml><?xml version="1.0" encoding="utf-8"?>
<ds:datastoreItem xmlns:ds="http://schemas.openxmlformats.org/officeDocument/2006/customXml" ds:itemID="{F0600B18-26D6-4F0D-92E2-696C7F6E37B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</TotalTime>
  <Words>182</Words>
  <Application>Microsoft Office PowerPoint</Application>
  <PresentationFormat>A4 210 x 297 mm</PresentationFormat>
  <Paragraphs>32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Aptos</vt:lpstr>
      <vt:lpstr>UD デジタル 教科書体 NK-B</vt:lpstr>
      <vt:lpstr>UD デジタル 教科書体 NP-B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Tatsuaki SAKAMOTO</cp:lastModifiedBy>
  <cp:revision>14</cp:revision>
  <cp:lastPrinted>2024-12-09T00:42:08Z</cp:lastPrinted>
  <dcterms:created xsi:type="dcterms:W3CDTF">2024-11-12T04:30:47Z</dcterms:created>
  <dcterms:modified xsi:type="dcterms:W3CDTF">2025-02-13T05:38:17Z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0x01010014D7EB38E89C4C458F5C2D6F313AD06F</vt:lpwstr>
  </property>
</Properties>
</file>