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3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89659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6" y="3609426"/>
            <a:ext cx="0" cy="5672698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552703" y="1714698"/>
            <a:ext cx="3752593" cy="5975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卵サンド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sz="16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sz="16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10</a:t>
            </a:r>
            <a:r>
              <a:rPr lang="ja-JP" altLang="en-US" sz="16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sz="16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396871" y="2638785"/>
            <a:ext cx="604697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sz="16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卵をつぶす作業は小さなお子様でも楽しみながら取り組めます</a:t>
            </a:r>
            <a:endParaRPr lang="en-US" altLang="ja-JP" sz="16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作り置きして、朝ごはんにするのもおすすめです</a:t>
            </a:r>
            <a:endParaRPr lang="en-US" altLang="ja-JP" sz="16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81166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69" y="3864876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175833" y="3926021"/>
            <a:ext cx="54672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食パン</a:t>
            </a:r>
            <a:r>
              <a:rPr lang="en-US" altLang="ja-JP" sz="1600" dirty="0">
                <a:latin typeface="+mj-ea"/>
                <a:ea typeface="+mj-ea"/>
              </a:rPr>
              <a:t>(12</a:t>
            </a:r>
            <a:r>
              <a:rPr lang="ja-JP" altLang="en-US" sz="1600" dirty="0">
                <a:latin typeface="+mj-ea"/>
                <a:ea typeface="+mj-ea"/>
              </a:rPr>
              <a:t>枚切り）　</a:t>
            </a:r>
            <a:r>
              <a:rPr lang="en-US" altLang="ja-JP" sz="1600" dirty="0">
                <a:latin typeface="+mj-ea"/>
                <a:ea typeface="+mj-ea"/>
              </a:rPr>
              <a:t>6</a:t>
            </a:r>
            <a:r>
              <a:rPr lang="ja-JP" altLang="en-US" sz="1600" dirty="0">
                <a:latin typeface="+mj-ea"/>
                <a:ea typeface="+mj-ea"/>
              </a:rPr>
              <a:t>枚</a:t>
            </a:r>
          </a:p>
          <a:p>
            <a:r>
              <a:rPr lang="ja-JP" altLang="en-US" sz="1600" dirty="0">
                <a:latin typeface="+mj-ea"/>
                <a:ea typeface="+mj-ea"/>
              </a:rPr>
              <a:t>卵　３個　　　　</a:t>
            </a:r>
          </a:p>
          <a:p>
            <a:r>
              <a:rPr lang="ja-JP" altLang="en-US" sz="1600" dirty="0">
                <a:latin typeface="+mj-ea"/>
                <a:ea typeface="+mj-ea"/>
              </a:rPr>
              <a:t>●マヨネーズ　大さじ２　　　　　</a:t>
            </a:r>
          </a:p>
          <a:p>
            <a:r>
              <a:rPr lang="ja-JP" altLang="en-US" sz="1600" dirty="0">
                <a:latin typeface="+mj-ea"/>
                <a:ea typeface="+mj-ea"/>
              </a:rPr>
              <a:t>●塩コショウ　少々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083418" y="5828665"/>
            <a:ext cx="38405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まな板</a:t>
            </a:r>
          </a:p>
          <a:p>
            <a:r>
              <a:rPr lang="ja-JP" altLang="en-US" sz="1600" dirty="0">
                <a:latin typeface="+mj-ea"/>
                <a:ea typeface="+mj-ea"/>
              </a:rPr>
              <a:t>包丁</a:t>
            </a:r>
          </a:p>
          <a:p>
            <a:r>
              <a:rPr lang="ja-JP" altLang="en-US" sz="1600" dirty="0">
                <a:latin typeface="+mj-ea"/>
                <a:ea typeface="+mj-ea"/>
              </a:rPr>
              <a:t>おたま</a:t>
            </a:r>
          </a:p>
          <a:p>
            <a:r>
              <a:rPr lang="ja-JP" altLang="en-US" sz="1600" dirty="0">
                <a:latin typeface="+mj-ea"/>
                <a:ea typeface="+mj-ea"/>
              </a:rPr>
              <a:t>ボウル（中）</a:t>
            </a:r>
            <a:r>
              <a:rPr lang="en-US" altLang="ja-JP" sz="1600" dirty="0">
                <a:latin typeface="+mj-ea"/>
                <a:ea typeface="+mj-ea"/>
              </a:rPr>
              <a:t>×</a:t>
            </a:r>
            <a:r>
              <a:rPr lang="ja-JP" altLang="en-US" sz="1600" dirty="0">
                <a:latin typeface="+mj-ea"/>
                <a:ea typeface="+mj-ea"/>
              </a:rPr>
              <a:t>２個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785238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7941" y="7563235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801151" y="7664918"/>
            <a:ext cx="42387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+mj-ea"/>
                <a:ea typeface="+mj-ea"/>
              </a:rPr>
              <a:t>調理の注意事項・ポイント</a:t>
            </a:r>
            <a:endParaRPr kumimoji="1" lang="en-US" altLang="ja-JP" sz="1600" dirty="0">
              <a:latin typeface="+mj-ea"/>
              <a:ea typeface="+mj-ea"/>
            </a:endParaRPr>
          </a:p>
          <a:p>
            <a:pPr marL="342900" indent="-342900">
              <a:buAutoNum type="arabicParenR"/>
            </a:pPr>
            <a:r>
              <a:rPr kumimoji="1" lang="ja-JP" altLang="en-US" sz="1600" dirty="0">
                <a:latin typeface="+mj-ea"/>
                <a:ea typeface="+mj-ea"/>
              </a:rPr>
              <a:t>安全性を考慮して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ja-JP" altLang="en-US" sz="1600" dirty="0">
                <a:latin typeface="+mj-ea"/>
                <a:ea typeface="+mj-ea"/>
              </a:rPr>
              <a:t>　水からゆでていますが、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ja-JP" altLang="en-US" sz="1600" dirty="0">
                <a:latin typeface="+mj-ea"/>
                <a:ea typeface="+mj-ea"/>
              </a:rPr>
              <a:t>　お湯からゆでても問題ありません。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ja-JP" altLang="en-US" sz="1600" dirty="0">
                <a:latin typeface="+mj-ea"/>
                <a:ea typeface="+mj-ea"/>
              </a:rPr>
              <a:t>２</a:t>
            </a:r>
            <a:r>
              <a:rPr kumimoji="1" lang="en-US" altLang="ja-JP" sz="1600" dirty="0">
                <a:latin typeface="+mj-ea"/>
                <a:ea typeface="+mj-ea"/>
              </a:rPr>
              <a:t>)</a:t>
            </a:r>
            <a:r>
              <a:rPr kumimoji="1" lang="ja-JP" altLang="en-US" sz="1600" dirty="0">
                <a:latin typeface="+mj-ea"/>
                <a:ea typeface="+mj-ea"/>
              </a:rPr>
              <a:t>　ゆで卵を粗く潰して食感を残すと、 　　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ja-JP" altLang="en-US" sz="1600" dirty="0">
                <a:latin typeface="+mj-ea"/>
                <a:ea typeface="+mj-ea"/>
              </a:rPr>
              <a:t>　　おいしく仕上がります</a:t>
            </a:r>
            <a:endParaRPr kumimoji="1" lang="en-US" altLang="ja-JP" sz="1600" dirty="0">
              <a:latin typeface="+mj-ea"/>
              <a:ea typeface="+mj-ea"/>
            </a:endParaRPr>
          </a:p>
          <a:p>
            <a:endParaRPr kumimoji="1" lang="ja-JP" altLang="en-US" sz="1600" dirty="0">
              <a:latin typeface="+mj-ea"/>
              <a:ea typeface="+mj-ea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2CB20F7-4B29-4598-966E-7330DC069084}"/>
              </a:ext>
            </a:extLst>
          </p:cNvPr>
          <p:cNvSpPr/>
          <p:nvPr/>
        </p:nvSpPr>
        <p:spPr>
          <a:xfrm>
            <a:off x="1126283" y="7782822"/>
            <a:ext cx="1554752" cy="1303751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latin typeface="+mj-ea"/>
                <a:ea typeface="+mj-ea"/>
              </a:rPr>
              <a:t>QR</a:t>
            </a:r>
            <a:r>
              <a:rPr kumimoji="1" lang="ja-JP" altLang="en-US" dirty="0">
                <a:latin typeface="+mj-ea"/>
                <a:ea typeface="+mj-ea"/>
              </a:rPr>
              <a:t>コード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57EBDA0-12D4-ADB7-3651-08789E700E5A}"/>
              </a:ext>
            </a:extLst>
          </p:cNvPr>
          <p:cNvSpPr/>
          <p:nvPr/>
        </p:nvSpPr>
        <p:spPr>
          <a:xfrm>
            <a:off x="3537056" y="5828869"/>
            <a:ext cx="3429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フォーク</a:t>
            </a:r>
          </a:p>
          <a:p>
            <a:r>
              <a:rPr lang="ja-JP" altLang="en-US" sz="1600" dirty="0">
                <a:latin typeface="+mj-ea"/>
                <a:ea typeface="+mj-ea"/>
              </a:rPr>
              <a:t>大さじ</a:t>
            </a:r>
          </a:p>
          <a:p>
            <a:r>
              <a:rPr lang="ja-JP" altLang="en-US" sz="1600" dirty="0">
                <a:latin typeface="+mj-ea"/>
                <a:ea typeface="+mj-ea"/>
              </a:rPr>
              <a:t>鍋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CD79C677-BD89-4BA9-98A9-0A4746B684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05" y="7584195"/>
            <a:ext cx="1636347" cy="163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14D7EB38E89C4C458F5C2D6F313AD06F" ma:contentTypeVersion="12" ma:contentTypeDescription="新しいドキュメントを作成します。" ma:contentTypeScope="" ma:versionID="a4ccd49552bd1cdb5897d18eff85ebab">
  <xsd:schema xmlns:xsd="http://www.w3.org/2001/XMLSchema" xmlns:xs="http://www.w3.org/2001/XMLSchema" xmlns:p="http://schemas.microsoft.com/office/2006/metadata/properties" xmlns:ns2="aeb6e62a-4f96-47f3-8c8f-a8fa700fdb78" xmlns:ns3="a019e3eb-41ef-444b-9adf-81078781b579" targetNamespace="http://schemas.microsoft.com/office/2006/metadata/properties" ma:root="true" ma:fieldsID="86c9c3952694c43116412b9f2fd6bb86" ns2:_="" ns3:_="">
    <xsd:import namespace="aeb6e62a-4f96-47f3-8c8f-a8fa700fdb78"/>
    <xsd:import namespace="a019e3eb-41ef-444b-9adf-81078781b579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b6e62a-4f96-47f3-8c8f-a8fa700fdb78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画像タグ" ma:readOnly="false" ma:fieldId="{5cf76f15-5ced-4ddc-b409-7134ff3c332f}" ma:taxonomyMulti="true" ma:sspId="8b30d1af-5af5-42b0-b3f9-227adb8ac4b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19e3eb-41ef-444b-9adf-81078781b579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d417c59a-c5b7-4757-8777-94a97dfbcc2e}" ma:internalName="TaxCatchAll" ma:showField="CatchAllData" ma:web="a019e3eb-41ef-444b-9adf-81078781b57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019e3eb-41ef-444b-9adf-81078781b579" xsi:nil="true"/>
    <lcf76f155ced4ddcb4097134ff3c332f xmlns="aeb6e62a-4f96-47f3-8c8f-a8fa700fdb7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DB51855-6CD8-4F63-BB23-B1C8D67BD93C}"/>
</file>

<file path=customXml/itemProps2.xml><?xml version="1.0" encoding="utf-8"?>
<ds:datastoreItem xmlns:ds="http://schemas.openxmlformats.org/officeDocument/2006/customXml" ds:itemID="{826779B5-7CC5-40B6-A944-112EC43868DE}"/>
</file>

<file path=customXml/itemProps3.xml><?xml version="1.0" encoding="utf-8"?>
<ds:datastoreItem xmlns:ds="http://schemas.openxmlformats.org/officeDocument/2006/customXml" ds:itemID="{11F332BE-3E84-4ACE-9AF3-54C913549E8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145</Words>
  <Application>Microsoft Office PowerPoint</Application>
  <PresentationFormat>A4 210 x 297 mm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Aptos</vt:lpstr>
      <vt:lpstr>UD デジタル 教科書体 NK-B</vt:lpstr>
      <vt:lpstr>UD デジタル 教科書体 NP-B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Tatsuaki SAKAMOTO</cp:lastModifiedBy>
  <cp:revision>11</cp:revision>
  <cp:lastPrinted>2024-12-09T00:42:08Z</cp:lastPrinted>
  <dcterms:created xsi:type="dcterms:W3CDTF">2024-11-12T04:30:47Z</dcterms:created>
  <dcterms:modified xsi:type="dcterms:W3CDTF">2025-02-13T05:37:34Z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0x01010014D7EB38E89C4C458F5C2D6F313AD06F</vt:lpwstr>
  </property>
</Properties>
</file>