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3D226D-0131-4D34-A6B1-3D7B018A3278}" v="1" dt="2025-02-26T18:55:16.3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0" d="100"/>
          <a:sy n="60" d="100"/>
        </p:scale>
        <p:origin x="1836"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 Kobayashi" userId="764626e7f754cd25" providerId="LiveId" clId="{1F3D226D-0131-4D34-A6B1-3D7B018A3278}"/>
    <pc:docChg chg="modSld">
      <pc:chgData name="T Kobayashi" userId="764626e7f754cd25" providerId="LiveId" clId="{1F3D226D-0131-4D34-A6B1-3D7B018A3278}" dt="2025-02-26T18:55:46.024" v="18" actId="1076"/>
      <pc:docMkLst>
        <pc:docMk/>
      </pc:docMkLst>
      <pc:sldChg chg="addSp modSp mod">
        <pc:chgData name="T Kobayashi" userId="764626e7f754cd25" providerId="LiveId" clId="{1F3D226D-0131-4D34-A6B1-3D7B018A3278}" dt="2025-02-26T18:55:46.024" v="18" actId="1076"/>
        <pc:sldMkLst>
          <pc:docMk/>
          <pc:sldMk cId="3726665806" sldId="256"/>
        </pc:sldMkLst>
        <pc:spChg chg="add mod">
          <ac:chgData name="T Kobayashi" userId="764626e7f754cd25" providerId="LiveId" clId="{1F3D226D-0131-4D34-A6B1-3D7B018A3278}" dt="2025-02-26T18:55:46.024" v="18" actId="1076"/>
          <ac:spMkLst>
            <pc:docMk/>
            <pc:sldMk cId="3726665806" sldId="256"/>
            <ac:spMk id="2" creationId="{38BA376E-8501-84FB-15D1-FA678082069D}"/>
          </ac:spMkLst>
        </pc:spChg>
        <pc:spChg chg="mod">
          <ac:chgData name="T Kobayashi" userId="764626e7f754cd25" providerId="LiveId" clId="{1F3D226D-0131-4D34-A6B1-3D7B018A3278}" dt="2025-02-26T18:55:31.189" v="15" actId="1035"/>
          <ac:spMkLst>
            <pc:docMk/>
            <pc:sldMk cId="3726665806" sldId="256"/>
            <ac:spMk id="6" creationId="{D2F1DEB4-CA3B-4CD9-7B9C-46AB9AD7EFA3}"/>
          </ac:spMkLst>
        </pc:spChg>
        <pc:spChg chg="mod">
          <ac:chgData name="T Kobayashi" userId="764626e7f754cd25" providerId="LiveId" clId="{1F3D226D-0131-4D34-A6B1-3D7B018A3278}" dt="2025-02-26T18:55:31.189" v="15" actId="1035"/>
          <ac:spMkLst>
            <pc:docMk/>
            <pc:sldMk cId="3726665806" sldId="256"/>
            <ac:spMk id="7" creationId="{BDB06D06-DD3E-87B4-A23C-DFCF5B12C84F}"/>
          </ac:spMkLst>
        </pc:spChg>
        <pc:spChg chg="mod">
          <ac:chgData name="T Kobayashi" userId="764626e7f754cd25" providerId="LiveId" clId="{1F3D226D-0131-4D34-A6B1-3D7B018A3278}" dt="2025-02-26T18:55:31.189" v="15" actId="1035"/>
          <ac:spMkLst>
            <pc:docMk/>
            <pc:sldMk cId="3726665806" sldId="256"/>
            <ac:spMk id="9" creationId="{51B8FBB4-63B9-1001-4357-3D8596C08639}"/>
          </ac:spMkLst>
        </pc:spChg>
        <pc:spChg chg="mod">
          <ac:chgData name="T Kobayashi" userId="764626e7f754cd25" providerId="LiveId" clId="{1F3D226D-0131-4D34-A6B1-3D7B018A3278}" dt="2025-02-26T18:55:31.189" v="15" actId="1035"/>
          <ac:spMkLst>
            <pc:docMk/>
            <pc:sldMk cId="3726665806" sldId="256"/>
            <ac:spMk id="11" creationId="{4C3AC534-0107-366F-C01D-F7788BDD9FD5}"/>
          </ac:spMkLst>
        </pc:spChg>
        <pc:spChg chg="mod">
          <ac:chgData name="T Kobayashi" userId="764626e7f754cd25" providerId="LiveId" clId="{1F3D226D-0131-4D34-A6B1-3D7B018A3278}" dt="2025-02-26T18:55:31.189" v="15" actId="1035"/>
          <ac:spMkLst>
            <pc:docMk/>
            <pc:sldMk cId="3726665806" sldId="256"/>
            <ac:spMk id="13" creationId="{A1B9B940-3DBD-B510-45EA-41815FA9DDFF}"/>
          </ac:spMkLst>
        </pc:spChg>
        <pc:spChg chg="mod">
          <ac:chgData name="T Kobayashi" userId="764626e7f754cd25" providerId="LiveId" clId="{1F3D226D-0131-4D34-A6B1-3D7B018A3278}" dt="2025-02-26T18:55:31.189" v="15" actId="1035"/>
          <ac:spMkLst>
            <pc:docMk/>
            <pc:sldMk cId="3726665806" sldId="256"/>
            <ac:spMk id="14" creationId="{004F1BD1-50E9-0405-9177-98FD3A938643}"/>
          </ac:spMkLst>
        </pc:spChg>
        <pc:spChg chg="mod">
          <ac:chgData name="T Kobayashi" userId="764626e7f754cd25" providerId="LiveId" clId="{1F3D226D-0131-4D34-A6B1-3D7B018A3278}" dt="2025-02-26T18:55:31.189" v="15" actId="1035"/>
          <ac:spMkLst>
            <pc:docMk/>
            <pc:sldMk cId="3726665806" sldId="256"/>
            <ac:spMk id="17" creationId="{2F56E024-2925-9701-8711-FA6088E9641F}"/>
          </ac:spMkLst>
        </pc:spChg>
        <pc:spChg chg="mod">
          <ac:chgData name="T Kobayashi" userId="764626e7f754cd25" providerId="LiveId" clId="{1F3D226D-0131-4D34-A6B1-3D7B018A3278}" dt="2025-02-26T18:55:31.189" v="15" actId="1035"/>
          <ac:spMkLst>
            <pc:docMk/>
            <pc:sldMk cId="3726665806" sldId="256"/>
            <ac:spMk id="19" creationId="{735453B2-8E6C-2605-5F6B-406FCA260410}"/>
          </ac:spMkLst>
        </pc:spChg>
        <pc:spChg chg="mod">
          <ac:chgData name="T Kobayashi" userId="764626e7f754cd25" providerId="LiveId" clId="{1F3D226D-0131-4D34-A6B1-3D7B018A3278}" dt="2025-02-26T18:55:31.189" v="15" actId="1035"/>
          <ac:spMkLst>
            <pc:docMk/>
            <pc:sldMk cId="3726665806" sldId="256"/>
            <ac:spMk id="20" creationId="{D472E376-447C-F167-F632-86B3FC13DB20}"/>
          </ac:spMkLst>
        </pc:spChg>
        <pc:spChg chg="mod">
          <ac:chgData name="T Kobayashi" userId="764626e7f754cd25" providerId="LiveId" clId="{1F3D226D-0131-4D34-A6B1-3D7B018A3278}" dt="2025-02-26T18:55:31.189" v="15" actId="1035"/>
          <ac:spMkLst>
            <pc:docMk/>
            <pc:sldMk cId="3726665806" sldId="256"/>
            <ac:spMk id="21" creationId="{C064CF36-5E44-734F-C076-0A80371FDB9C}"/>
          </ac:spMkLst>
        </pc:spChg>
      </pc:sldChg>
    </pc:docChg>
  </pc:docChgLst>
  <pc:docChgLst>
    <pc:chgData name="T Kobayashi" userId="764626e7f754cd25" providerId="LiveId" clId="{5DBAA701-2725-4B91-8925-E17B452D0146}"/>
    <pc:docChg chg="modSld">
      <pc:chgData name="T Kobayashi" userId="764626e7f754cd25" providerId="LiveId" clId="{5DBAA701-2725-4B91-8925-E17B452D0146}" dt="2024-12-25T13:24:57.306" v="59" actId="20577"/>
      <pc:docMkLst>
        <pc:docMk/>
      </pc:docMkLst>
      <pc:sldChg chg="modSp mod">
        <pc:chgData name="T Kobayashi" userId="764626e7f754cd25" providerId="LiveId" clId="{5DBAA701-2725-4B91-8925-E17B452D0146}" dt="2024-12-25T13:24:57.306" v="59" actId="20577"/>
        <pc:sldMkLst>
          <pc:docMk/>
          <pc:sldMk cId="3726665806" sldId="256"/>
        </pc:sldMkLst>
        <pc:spChg chg="mod">
          <ac:chgData name="T Kobayashi" userId="764626e7f754cd25" providerId="LiveId" clId="{5DBAA701-2725-4B91-8925-E17B452D0146}" dt="2024-12-25T13:22:16.188" v="5" actId="20577"/>
          <ac:spMkLst>
            <pc:docMk/>
            <pc:sldMk cId="3726665806" sldId="256"/>
            <ac:spMk id="11" creationId="{4C3AC534-0107-366F-C01D-F7788BDD9FD5}"/>
          </ac:spMkLst>
        </pc:spChg>
        <pc:spChg chg="mod">
          <ac:chgData name="T Kobayashi" userId="764626e7f754cd25" providerId="LiveId" clId="{5DBAA701-2725-4B91-8925-E17B452D0146}" dt="2024-12-25T13:24:57.306" v="59" actId="20577"/>
          <ac:spMkLst>
            <pc:docMk/>
            <pc:sldMk cId="3726665806" sldId="256"/>
            <ac:spMk id="13" creationId="{A1B9B940-3DBD-B510-45EA-41815FA9DDF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1608087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3503518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3590314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2597759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824663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13021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3175572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4191238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3890604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2257688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67935E-A9BC-4B18-9085-51E16CD7104E}"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3769417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767935E-A9BC-4B18-9085-51E16CD7104E}" type="datetimeFigureOut">
              <a:rPr kumimoji="1" lang="ja-JP" altLang="en-US" smtClean="0"/>
              <a:t>2025/2/27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3AEC8438-57A4-4130-9A05-9F872344B8A3}" type="slidenum">
              <a:rPr kumimoji="1" lang="ja-JP" altLang="en-US" smtClean="0"/>
              <a:t>‹#›</a:t>
            </a:fld>
            <a:endParaRPr kumimoji="1" lang="ja-JP" altLang="en-US"/>
          </a:p>
        </p:txBody>
      </p:sp>
    </p:spTree>
    <p:extLst>
      <p:ext uri="{BB962C8B-B14F-4D97-AF65-F5344CB8AC3E}">
        <p14:creationId xmlns:p14="http://schemas.microsoft.com/office/powerpoint/2010/main" val="643651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53AD94E-0B9C-B705-98BB-42708C322A6C}"/>
              </a:ext>
            </a:extLst>
          </p:cNvPr>
          <p:cNvSpPr txBox="1"/>
          <p:nvPr/>
        </p:nvSpPr>
        <p:spPr>
          <a:xfrm>
            <a:off x="2323425" y="160020"/>
            <a:ext cx="2236510" cy="338554"/>
          </a:xfrm>
          <a:prstGeom prst="rect">
            <a:avLst/>
          </a:prstGeom>
          <a:noFill/>
        </p:spPr>
        <p:txBody>
          <a:bodyPr wrap="none" rtlCol="0">
            <a:spAutoFit/>
          </a:bodyPr>
          <a:lstStyle/>
          <a:p>
            <a:r>
              <a:rPr kumimoji="1" lang="ja-JP" altLang="en-US" sz="1600" dirty="0">
                <a:latin typeface="UD デジタル 教科書体 NP" panose="02020400000000000000" pitchFamily="18" charset="-128"/>
                <a:ea typeface="UD デジタル 教科書体 NP" panose="02020400000000000000" pitchFamily="18" charset="-128"/>
              </a:rPr>
              <a:t>企画案（企画提案書）</a:t>
            </a:r>
          </a:p>
        </p:txBody>
      </p:sp>
      <p:sp>
        <p:nvSpPr>
          <p:cNvPr id="5" name="テキスト ボックス 4">
            <a:extLst>
              <a:ext uri="{FF2B5EF4-FFF2-40B4-BE49-F238E27FC236}">
                <a16:creationId xmlns:a16="http://schemas.microsoft.com/office/drawing/2014/main" id="{AEB16E48-9D8F-1B36-AF68-677A18F8C2BC}"/>
              </a:ext>
            </a:extLst>
          </p:cNvPr>
          <p:cNvSpPr txBox="1"/>
          <p:nvPr/>
        </p:nvSpPr>
        <p:spPr>
          <a:xfrm>
            <a:off x="4559935" y="498574"/>
            <a:ext cx="2069797" cy="415498"/>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作成日：　　　年　　月　　日</a:t>
            </a:r>
            <a:endParaRPr kumimoji="1" lang="en-US" altLang="ja-JP" sz="1050" dirty="0">
              <a:latin typeface="UD デジタル 教科書体 NP" panose="02020400000000000000" pitchFamily="18" charset="-128"/>
              <a:ea typeface="UD デジタル 教科書体 NP" panose="02020400000000000000" pitchFamily="18" charset="-128"/>
            </a:endParaRPr>
          </a:p>
          <a:p>
            <a:r>
              <a:rPr kumimoji="1" lang="ja-JP" altLang="en-US" sz="1050" dirty="0">
                <a:latin typeface="UD デジタル 教科書体 NP" panose="02020400000000000000" pitchFamily="18" charset="-128"/>
                <a:ea typeface="UD デジタル 教科書体 NP" panose="02020400000000000000" pitchFamily="18" charset="-128"/>
              </a:rPr>
              <a:t>作成者：</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6" name="テキスト ボックス 5">
            <a:extLst>
              <a:ext uri="{FF2B5EF4-FFF2-40B4-BE49-F238E27FC236}">
                <a16:creationId xmlns:a16="http://schemas.microsoft.com/office/drawing/2014/main" id="{D2F1DEB4-CA3B-4CD9-7B9C-46AB9AD7EFA3}"/>
              </a:ext>
            </a:extLst>
          </p:cNvPr>
          <p:cNvSpPr txBox="1"/>
          <p:nvPr/>
        </p:nvSpPr>
        <p:spPr>
          <a:xfrm>
            <a:off x="-29260" y="858524"/>
            <a:ext cx="1127232"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①現状と問題点</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7" name="テキスト ボックス 6">
            <a:extLst>
              <a:ext uri="{FF2B5EF4-FFF2-40B4-BE49-F238E27FC236}">
                <a16:creationId xmlns:a16="http://schemas.microsoft.com/office/drawing/2014/main" id="{BDB06D06-DD3E-87B4-A23C-DFCF5B12C84F}"/>
              </a:ext>
            </a:extLst>
          </p:cNvPr>
          <p:cNvSpPr txBox="1"/>
          <p:nvPr/>
        </p:nvSpPr>
        <p:spPr>
          <a:xfrm>
            <a:off x="-29260" y="1957303"/>
            <a:ext cx="588623"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②目的</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8" name="テキスト ボックス 7">
            <a:extLst>
              <a:ext uri="{FF2B5EF4-FFF2-40B4-BE49-F238E27FC236}">
                <a16:creationId xmlns:a16="http://schemas.microsoft.com/office/drawing/2014/main" id="{C4D2734D-3B80-5E48-4CF1-CC0E11F5C2FA}"/>
              </a:ext>
            </a:extLst>
          </p:cNvPr>
          <p:cNvSpPr txBox="1"/>
          <p:nvPr/>
        </p:nvSpPr>
        <p:spPr>
          <a:xfrm>
            <a:off x="-29260" y="3056082"/>
            <a:ext cx="992579"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③企画の内容</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9" name="テキスト ボックス 8">
            <a:extLst>
              <a:ext uri="{FF2B5EF4-FFF2-40B4-BE49-F238E27FC236}">
                <a16:creationId xmlns:a16="http://schemas.microsoft.com/office/drawing/2014/main" id="{51B8FBB4-63B9-1001-4357-3D8596C08639}"/>
              </a:ext>
            </a:extLst>
          </p:cNvPr>
          <p:cNvSpPr txBox="1"/>
          <p:nvPr/>
        </p:nvSpPr>
        <p:spPr>
          <a:xfrm>
            <a:off x="-29260" y="4154861"/>
            <a:ext cx="1261884"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④期待される効果</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10" name="テキスト ボックス 9">
            <a:extLst>
              <a:ext uri="{FF2B5EF4-FFF2-40B4-BE49-F238E27FC236}">
                <a16:creationId xmlns:a16="http://schemas.microsoft.com/office/drawing/2014/main" id="{9A083F6C-DBE8-49DE-3336-098B491B8B3A}"/>
              </a:ext>
            </a:extLst>
          </p:cNvPr>
          <p:cNvSpPr txBox="1"/>
          <p:nvPr/>
        </p:nvSpPr>
        <p:spPr>
          <a:xfrm>
            <a:off x="-29260" y="5253640"/>
            <a:ext cx="1127232"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⑤スケジュール</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11" name="テキスト ボックス 10">
            <a:extLst>
              <a:ext uri="{FF2B5EF4-FFF2-40B4-BE49-F238E27FC236}">
                <a16:creationId xmlns:a16="http://schemas.microsoft.com/office/drawing/2014/main" id="{4C3AC534-0107-366F-C01D-F7788BDD9FD5}"/>
              </a:ext>
            </a:extLst>
          </p:cNvPr>
          <p:cNvSpPr txBox="1"/>
          <p:nvPr/>
        </p:nvSpPr>
        <p:spPr>
          <a:xfrm>
            <a:off x="-29260" y="6352419"/>
            <a:ext cx="588623"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⑥費用</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12" name="テキスト ボックス 11">
            <a:extLst>
              <a:ext uri="{FF2B5EF4-FFF2-40B4-BE49-F238E27FC236}">
                <a16:creationId xmlns:a16="http://schemas.microsoft.com/office/drawing/2014/main" id="{ACE85F23-4E0E-DFA7-83A9-F08F9638A71F}"/>
              </a:ext>
            </a:extLst>
          </p:cNvPr>
          <p:cNvSpPr txBox="1"/>
          <p:nvPr/>
        </p:nvSpPr>
        <p:spPr>
          <a:xfrm>
            <a:off x="-29260" y="7451198"/>
            <a:ext cx="857927"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⑦連携部署</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13" name="テキスト ボックス 12">
            <a:extLst>
              <a:ext uri="{FF2B5EF4-FFF2-40B4-BE49-F238E27FC236}">
                <a16:creationId xmlns:a16="http://schemas.microsoft.com/office/drawing/2014/main" id="{A1B9B940-3DBD-B510-45EA-41815FA9DDFF}"/>
              </a:ext>
            </a:extLst>
          </p:cNvPr>
          <p:cNvSpPr txBox="1"/>
          <p:nvPr/>
        </p:nvSpPr>
        <p:spPr>
          <a:xfrm>
            <a:off x="-17728" y="8549977"/>
            <a:ext cx="2069797" cy="253916"/>
          </a:xfrm>
          <a:prstGeom prst="rect">
            <a:avLst/>
          </a:prstGeom>
          <a:noFill/>
        </p:spPr>
        <p:txBody>
          <a:bodyPr wrap="none" rtlCol="0">
            <a:spAutoFit/>
          </a:bodyPr>
          <a:lstStyle/>
          <a:p>
            <a:r>
              <a:rPr kumimoji="1" lang="ja-JP" altLang="en-US" sz="1050" dirty="0">
                <a:latin typeface="UD デジタル 教科書体 NP" panose="02020400000000000000" pitchFamily="18" charset="-128"/>
                <a:ea typeface="UD デジタル 教科書体 NP" panose="02020400000000000000" pitchFamily="18" charset="-128"/>
              </a:rPr>
              <a:t>⑧持続可能性の有無とその理由</a:t>
            </a:r>
            <a:endParaRPr kumimoji="1" lang="en-US" altLang="ja-JP" sz="1050" dirty="0">
              <a:latin typeface="UD デジタル 教科書体 NP" panose="02020400000000000000" pitchFamily="18" charset="-128"/>
              <a:ea typeface="UD デジタル 教科書体 NP" panose="02020400000000000000" pitchFamily="18" charset="-128"/>
            </a:endParaRPr>
          </a:p>
        </p:txBody>
      </p:sp>
      <p:sp>
        <p:nvSpPr>
          <p:cNvPr id="14" name="正方形/長方形 13">
            <a:extLst>
              <a:ext uri="{FF2B5EF4-FFF2-40B4-BE49-F238E27FC236}">
                <a16:creationId xmlns:a16="http://schemas.microsoft.com/office/drawing/2014/main" id="{004F1BD1-50E9-0405-9177-98FD3A938643}"/>
              </a:ext>
            </a:extLst>
          </p:cNvPr>
          <p:cNvSpPr/>
          <p:nvPr/>
        </p:nvSpPr>
        <p:spPr>
          <a:xfrm>
            <a:off x="281940" y="1112440"/>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995AD0F-C2F7-B2C5-8157-AC273EB9FCF8}"/>
              </a:ext>
            </a:extLst>
          </p:cNvPr>
          <p:cNvSpPr/>
          <p:nvPr/>
        </p:nvSpPr>
        <p:spPr>
          <a:xfrm>
            <a:off x="281940" y="2211386"/>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81706B6E-6BD0-E541-2EF7-E8FB89BEE604}"/>
              </a:ext>
            </a:extLst>
          </p:cNvPr>
          <p:cNvSpPr/>
          <p:nvPr/>
        </p:nvSpPr>
        <p:spPr>
          <a:xfrm>
            <a:off x="281940" y="3310332"/>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2F56E024-2925-9701-8711-FA6088E9641F}"/>
              </a:ext>
            </a:extLst>
          </p:cNvPr>
          <p:cNvSpPr/>
          <p:nvPr/>
        </p:nvSpPr>
        <p:spPr>
          <a:xfrm>
            <a:off x="281940" y="4409278"/>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B4DFD8C1-3C73-6BC8-A3D7-BB5F2CF4C204}"/>
              </a:ext>
            </a:extLst>
          </p:cNvPr>
          <p:cNvSpPr/>
          <p:nvPr/>
        </p:nvSpPr>
        <p:spPr>
          <a:xfrm>
            <a:off x="281940" y="5508224"/>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735453B2-8E6C-2605-5F6B-406FCA260410}"/>
              </a:ext>
            </a:extLst>
          </p:cNvPr>
          <p:cNvSpPr/>
          <p:nvPr/>
        </p:nvSpPr>
        <p:spPr>
          <a:xfrm>
            <a:off x="281940" y="6607170"/>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D472E376-447C-F167-F632-86B3FC13DB20}"/>
              </a:ext>
            </a:extLst>
          </p:cNvPr>
          <p:cNvSpPr/>
          <p:nvPr/>
        </p:nvSpPr>
        <p:spPr>
          <a:xfrm>
            <a:off x="281940" y="7706116"/>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C064CF36-5E44-734F-C076-0A80371FDB9C}"/>
              </a:ext>
            </a:extLst>
          </p:cNvPr>
          <p:cNvSpPr/>
          <p:nvPr/>
        </p:nvSpPr>
        <p:spPr>
          <a:xfrm>
            <a:off x="281940" y="8805063"/>
            <a:ext cx="6347792" cy="727746"/>
          </a:xfrm>
          <a:prstGeom prst="rect">
            <a:avLst/>
          </a:prstGeom>
          <a:noFill/>
          <a:ln w="31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3">
            <a:extLst>
              <a:ext uri="{FF2B5EF4-FFF2-40B4-BE49-F238E27FC236}">
                <a16:creationId xmlns:a16="http://schemas.microsoft.com/office/drawing/2014/main" id="{38BA376E-8501-84FB-15D1-FA678082069D}"/>
              </a:ext>
            </a:extLst>
          </p:cNvPr>
          <p:cNvSpPr txBox="1"/>
          <p:nvPr/>
        </p:nvSpPr>
        <p:spPr>
          <a:xfrm>
            <a:off x="4191" y="9561314"/>
            <a:ext cx="6903290" cy="36933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ja-JP" altLang="en-US" sz="900" dirty="0"/>
              <a:t>令和６年度厚生労働科学研究費補助金（循環器疾患・糖尿病等生活習慣病対策総合研究事業）</a:t>
            </a:r>
            <a:endParaRPr lang="en-US" altLang="ja-JP" sz="900" dirty="0"/>
          </a:p>
          <a:p>
            <a:pPr algn="r"/>
            <a:r>
              <a:rPr lang="ja-JP" altLang="en-US" sz="900" dirty="0"/>
              <a:t>社会経済的要因による栄養課題の解決に向けた食環境整備のためのツール開発研究</a:t>
            </a:r>
          </a:p>
        </p:txBody>
      </p:sp>
    </p:spTree>
    <p:extLst>
      <p:ext uri="{BB962C8B-B14F-4D97-AF65-F5344CB8AC3E}">
        <p14:creationId xmlns:p14="http://schemas.microsoft.com/office/powerpoint/2010/main" val="372666580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4D7EB38E89C4C458F5C2D6F313AD06F" ma:contentTypeVersion="12" ma:contentTypeDescription="新しいドキュメントを作成します。" ma:contentTypeScope="" ma:versionID="a4ccd49552bd1cdb5897d18eff85ebab">
  <xsd:schema xmlns:xsd="http://www.w3.org/2001/XMLSchema" xmlns:xs="http://www.w3.org/2001/XMLSchema" xmlns:p="http://schemas.microsoft.com/office/2006/metadata/properties" xmlns:ns2="aeb6e62a-4f96-47f3-8c8f-a8fa700fdb78" xmlns:ns3="a019e3eb-41ef-444b-9adf-81078781b579" targetNamespace="http://schemas.microsoft.com/office/2006/metadata/properties" ma:root="true" ma:fieldsID="86c9c3952694c43116412b9f2fd6bb86" ns2:_="" ns3:_="">
    <xsd:import namespace="aeb6e62a-4f96-47f3-8c8f-a8fa700fdb78"/>
    <xsd:import namespace="a019e3eb-41ef-444b-9adf-81078781b57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b6e62a-4f96-47f3-8c8f-a8fa700fdb7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8b30d1af-5af5-42b0-b3f9-227adb8ac4bf"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19e3eb-41ef-444b-9adf-81078781b57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d417c59a-c5b7-4757-8777-94a97dfbcc2e}" ma:internalName="TaxCatchAll" ma:showField="CatchAllData" ma:web="a019e3eb-41ef-444b-9adf-81078781b5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019e3eb-41ef-444b-9adf-81078781b579" xsi:nil="true"/>
    <lcf76f155ced4ddcb4097134ff3c332f xmlns="aeb6e62a-4f96-47f3-8c8f-a8fa700fdb7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27BECD1-0533-4F64-AC10-3B62332A89DB}"/>
</file>

<file path=customXml/itemProps2.xml><?xml version="1.0" encoding="utf-8"?>
<ds:datastoreItem xmlns:ds="http://schemas.openxmlformats.org/officeDocument/2006/customXml" ds:itemID="{6F0A170F-A3AC-40FD-A956-39D6EB1B7FD7}"/>
</file>

<file path=customXml/itemProps3.xml><?xml version="1.0" encoding="utf-8"?>
<ds:datastoreItem xmlns:ds="http://schemas.openxmlformats.org/officeDocument/2006/customXml" ds:itemID="{B2D46830-07AF-4526-8D05-B25E9C2557AF}"/>
</file>

<file path=docProps/app.xml><?xml version="1.0" encoding="utf-8"?>
<Properties xmlns="http://schemas.openxmlformats.org/officeDocument/2006/extended-properties" xmlns:vt="http://schemas.openxmlformats.org/officeDocument/2006/docPropsVTypes">
  <Template>Office 2013 - 2022 Theme</Template>
  <TotalTime>21</TotalTime>
  <Words>84</Words>
  <Application>Microsoft Office PowerPoint</Application>
  <PresentationFormat>A4 210 x 297 mm</PresentationFormat>
  <Paragraphs>13</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UD デジタル 教科書体 NP</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 Kobayashi</dc:creator>
  <cp:lastModifiedBy>T Kobayashi</cp:lastModifiedBy>
  <cp:revision>1</cp:revision>
  <dcterms:created xsi:type="dcterms:W3CDTF">2024-12-25T13:03:37Z</dcterms:created>
  <dcterms:modified xsi:type="dcterms:W3CDTF">2025-02-26T18:55:49Z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0x01010014D7EB38E89C4C458F5C2D6F313AD06F</vt:lpwstr>
  </property>
</Properties>
</file>