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2CEEFB-730E-487A-9FFF-2F658649EFBE}" v="15" dt="2025-02-26T19:01:15.9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28" autoAdjust="0"/>
    <p:restoredTop sz="94660"/>
  </p:normalViewPr>
  <p:slideViewPr>
    <p:cSldViewPr snapToGrid="0">
      <p:cViewPr>
        <p:scale>
          <a:sx n="110" d="100"/>
          <a:sy n="110" d="100"/>
        </p:scale>
        <p:origin x="924" y="-27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11" Type="http://schemas.openxmlformats.org/officeDocument/2006/relationships/customXml" Target="../customXml/item3.xml"/><Relationship Id="rId5" Type="http://schemas.openxmlformats.org/officeDocument/2006/relationships/theme" Target="theme/theme1.xml"/><Relationship Id="rId10" Type="http://schemas.openxmlformats.org/officeDocument/2006/relationships/customXml" Target="../customXml/item2.xml"/><Relationship Id="rId4" Type="http://schemas.openxmlformats.org/officeDocument/2006/relationships/viewProps" Target="viewProps.xml"/><Relationship Id="rId9"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 Kobayashi" userId="764626e7f754cd25" providerId="LiveId" clId="{B701FE4F-3B0D-4664-AAF3-A9D9F6B1BEFC}"/>
    <pc:docChg chg="custSel modSld">
      <pc:chgData name="T Kobayashi" userId="764626e7f754cd25" providerId="LiveId" clId="{B701FE4F-3B0D-4664-AAF3-A9D9F6B1BEFC}" dt="2025-02-26T23:41:56.376" v="91" actId="478"/>
      <pc:docMkLst>
        <pc:docMk/>
      </pc:docMkLst>
      <pc:sldChg chg="addSp delSp modSp mod">
        <pc:chgData name="T Kobayashi" userId="764626e7f754cd25" providerId="LiveId" clId="{B701FE4F-3B0D-4664-AAF3-A9D9F6B1BEFC}" dt="2025-02-26T23:41:56.376" v="91" actId="478"/>
        <pc:sldMkLst>
          <pc:docMk/>
          <pc:sldMk cId="1663633440" sldId="258"/>
        </pc:sldMkLst>
        <pc:spChg chg="mod">
          <ac:chgData name="T Kobayashi" userId="764626e7f754cd25" providerId="LiveId" clId="{B701FE4F-3B0D-4664-AAF3-A9D9F6B1BEFC}" dt="2025-02-26T23:41:39.018" v="88" actId="20577"/>
          <ac:spMkLst>
            <pc:docMk/>
            <pc:sldMk cId="1663633440" sldId="258"/>
            <ac:spMk id="31" creationId="{22BE955C-6218-C41C-0A41-97A17588C37B}"/>
          </ac:spMkLst>
        </pc:spChg>
        <pc:grpChg chg="mod">
          <ac:chgData name="T Kobayashi" userId="764626e7f754cd25" providerId="LiveId" clId="{B701FE4F-3B0D-4664-AAF3-A9D9F6B1BEFC}" dt="2025-02-26T23:41:19.457" v="80" actId="1076"/>
          <ac:grpSpMkLst>
            <pc:docMk/>
            <pc:sldMk cId="1663633440" sldId="258"/>
            <ac:grpSpMk id="26" creationId="{35B017F7-DBCA-07E6-6533-AE8F94B78959}"/>
          </ac:grpSpMkLst>
        </pc:grpChg>
        <pc:picChg chg="mod">
          <ac:chgData name="T Kobayashi" userId="764626e7f754cd25" providerId="LiveId" clId="{B701FE4F-3B0D-4664-AAF3-A9D9F6B1BEFC}" dt="2025-02-26T23:41:21.386" v="81" actId="1076"/>
          <ac:picMkLst>
            <pc:docMk/>
            <pc:sldMk cId="1663633440" sldId="258"/>
            <ac:picMk id="29" creationId="{1F2DBEE8-231B-5D86-034B-58255350BE51}"/>
          </ac:picMkLst>
        </pc:picChg>
      </pc:sldChg>
    </pc:docChg>
  </pc:docChgLst>
  <pc:docChgLst>
    <pc:chgData name="T Kobayashi" userId="764626e7f754cd25" providerId="LiveId" clId="{696125A6-2774-4B61-B193-55151043A7C6}"/>
    <pc:docChg chg="undo custSel modSld">
      <pc:chgData name="T Kobayashi" userId="764626e7f754cd25" providerId="LiveId" clId="{696125A6-2774-4B61-B193-55151043A7C6}" dt="2024-11-30T03:32:32.631" v="83"/>
      <pc:docMkLst>
        <pc:docMk/>
      </pc:docMkLst>
      <pc:sldChg chg="addSp delSp modSp mod">
        <pc:chgData name="T Kobayashi" userId="764626e7f754cd25" providerId="LiveId" clId="{696125A6-2774-4B61-B193-55151043A7C6}" dt="2024-11-30T03:32:32.631" v="83"/>
        <pc:sldMkLst>
          <pc:docMk/>
          <pc:sldMk cId="1436052047" sldId="256"/>
        </pc:sldMkLst>
      </pc:sldChg>
      <pc:sldChg chg="delSp modSp mod">
        <pc:chgData name="T Kobayashi" userId="764626e7f754cd25" providerId="LiveId" clId="{696125A6-2774-4B61-B193-55151043A7C6}" dt="2024-11-30T03:32:32.631" v="83"/>
        <pc:sldMkLst>
          <pc:docMk/>
          <pc:sldMk cId="1695949226" sldId="257"/>
        </pc:sldMkLst>
      </pc:sldChg>
    </pc:docChg>
  </pc:docChgLst>
  <pc:docChgLst>
    <pc:chgData name="T Kobayashi" userId="764626e7f754cd25" providerId="LiveId" clId="{26D349F2-8F55-4885-A661-B94B41859CA2}"/>
    <pc:docChg chg="undo custSel modSld">
      <pc:chgData name="T Kobayashi" userId="764626e7f754cd25" providerId="LiveId" clId="{26D349F2-8F55-4885-A661-B94B41859CA2}" dt="2024-11-11T16:36:56.264" v="1144" actId="1076"/>
      <pc:docMkLst>
        <pc:docMk/>
      </pc:docMkLst>
      <pc:sldChg chg="modSp mod">
        <pc:chgData name="T Kobayashi" userId="764626e7f754cd25" providerId="LiveId" clId="{26D349F2-8F55-4885-A661-B94B41859CA2}" dt="2024-11-11T16:20:40.707" v="548" actId="1076"/>
        <pc:sldMkLst>
          <pc:docMk/>
          <pc:sldMk cId="1436052047" sldId="256"/>
        </pc:sldMkLst>
      </pc:sldChg>
      <pc:sldChg chg="addSp delSp modSp mod">
        <pc:chgData name="T Kobayashi" userId="764626e7f754cd25" providerId="LiveId" clId="{26D349F2-8F55-4885-A661-B94B41859CA2}" dt="2024-11-11T16:36:56.264" v="1144" actId="1076"/>
        <pc:sldMkLst>
          <pc:docMk/>
          <pc:sldMk cId="1695949226" sldId="257"/>
        </pc:sldMkLst>
      </pc:sldChg>
    </pc:docChg>
  </pc:docChgLst>
  <pc:docChgLst>
    <pc:chgData name="T Kobayashi" userId="764626e7f754cd25" providerId="LiveId" clId="{2C2CEEFB-730E-487A-9FFF-2F658649EFBE}"/>
    <pc:docChg chg="undo redo custSel addSld delSld modSld">
      <pc:chgData name="T Kobayashi" userId="764626e7f754cd25" providerId="LiveId" clId="{2C2CEEFB-730E-487A-9FFF-2F658649EFBE}" dt="2025-03-03T17:02:28.636" v="191" actId="20577"/>
      <pc:docMkLst>
        <pc:docMk/>
      </pc:docMkLst>
      <pc:sldChg chg="addSp modSp del mod">
        <pc:chgData name="T Kobayashi" userId="764626e7f754cd25" providerId="LiveId" clId="{2C2CEEFB-730E-487A-9FFF-2F658649EFBE}" dt="2025-02-26T19:03:31.606" v="116" actId="2696"/>
        <pc:sldMkLst>
          <pc:docMk/>
          <pc:sldMk cId="1436052047" sldId="256"/>
        </pc:sldMkLst>
      </pc:sldChg>
      <pc:sldChg chg="del">
        <pc:chgData name="T Kobayashi" userId="764626e7f754cd25" providerId="LiveId" clId="{2C2CEEFB-730E-487A-9FFF-2F658649EFBE}" dt="2025-02-26T19:03:34.695" v="117" actId="2696"/>
        <pc:sldMkLst>
          <pc:docMk/>
          <pc:sldMk cId="1695949226" sldId="257"/>
        </pc:sldMkLst>
      </pc:sldChg>
      <pc:sldChg chg="add del setBg">
        <pc:chgData name="T Kobayashi" userId="764626e7f754cd25" providerId="LiveId" clId="{2C2CEEFB-730E-487A-9FFF-2F658649EFBE}" dt="2025-02-26T18:58:01.608" v="3"/>
        <pc:sldMkLst>
          <pc:docMk/>
          <pc:sldMk cId="371876807" sldId="258"/>
        </pc:sldMkLst>
      </pc:sldChg>
      <pc:sldChg chg="addSp delSp modSp mod">
        <pc:chgData name="T Kobayashi" userId="764626e7f754cd25" providerId="LiveId" clId="{2C2CEEFB-730E-487A-9FFF-2F658649EFBE}" dt="2025-03-03T17:02:28.636" v="191" actId="20577"/>
        <pc:sldMkLst>
          <pc:docMk/>
          <pc:sldMk cId="1663633440" sldId="258"/>
        </pc:sldMkLst>
        <pc:spChg chg="mod">
          <ac:chgData name="T Kobayashi" userId="764626e7f754cd25" providerId="LiveId" clId="{2C2CEEFB-730E-487A-9FFF-2F658649EFBE}" dt="2025-02-26T19:01:13.921" v="88" actId="1038"/>
          <ac:spMkLst>
            <pc:docMk/>
            <pc:sldMk cId="1663633440" sldId="258"/>
            <ac:spMk id="10" creationId="{FF802A37-72C1-64E2-DD00-A2AD1A941B4F}"/>
          </ac:spMkLst>
        </pc:spChg>
        <pc:spChg chg="mod">
          <ac:chgData name="T Kobayashi" userId="764626e7f754cd25" providerId="LiveId" clId="{2C2CEEFB-730E-487A-9FFF-2F658649EFBE}" dt="2025-02-26T19:01:13.921" v="88" actId="1038"/>
          <ac:spMkLst>
            <pc:docMk/>
            <pc:sldMk cId="1663633440" sldId="258"/>
            <ac:spMk id="11" creationId="{A171D330-40EB-890C-59D1-7A3757C82CC4}"/>
          </ac:spMkLst>
        </pc:spChg>
        <pc:spChg chg="mod">
          <ac:chgData name="T Kobayashi" userId="764626e7f754cd25" providerId="LiveId" clId="{2C2CEEFB-730E-487A-9FFF-2F658649EFBE}" dt="2025-02-26T19:01:13.921" v="88" actId="1038"/>
          <ac:spMkLst>
            <pc:docMk/>
            <pc:sldMk cId="1663633440" sldId="258"/>
            <ac:spMk id="12" creationId="{22E80A8A-A81B-5723-FF6B-CE46CC97F2A2}"/>
          </ac:spMkLst>
        </pc:spChg>
        <pc:spChg chg="add mod">
          <ac:chgData name="T Kobayashi" userId="764626e7f754cd25" providerId="LiveId" clId="{2C2CEEFB-730E-487A-9FFF-2F658649EFBE}" dt="2025-02-26T19:01:13.921" v="88" actId="1038"/>
          <ac:spMkLst>
            <pc:docMk/>
            <pc:sldMk cId="1663633440" sldId="258"/>
            <ac:spMk id="14" creationId="{D3684779-079E-2F56-A1F1-2D744EC82231}"/>
          </ac:spMkLst>
        </pc:spChg>
        <pc:spChg chg="add mod">
          <ac:chgData name="T Kobayashi" userId="764626e7f754cd25" providerId="LiveId" clId="{2C2CEEFB-730E-487A-9FFF-2F658649EFBE}" dt="2025-02-26T19:04:19.198" v="125" actId="1076"/>
          <ac:spMkLst>
            <pc:docMk/>
            <pc:sldMk cId="1663633440" sldId="258"/>
            <ac:spMk id="25" creationId="{50A83FA5-0D84-C791-6463-28A23EE16B9A}"/>
          </ac:spMkLst>
        </pc:spChg>
        <pc:spChg chg="mod ord">
          <ac:chgData name="T Kobayashi" userId="764626e7f754cd25" providerId="LiveId" clId="{2C2CEEFB-730E-487A-9FFF-2F658649EFBE}" dt="2025-02-26T19:02:31.608" v="103" actId="14100"/>
          <ac:spMkLst>
            <pc:docMk/>
            <pc:sldMk cId="1663633440" sldId="258"/>
            <ac:spMk id="27" creationId="{FB7B5014-3EA2-DA0E-E591-94243769B94F}"/>
          </ac:spMkLst>
        </pc:spChg>
        <pc:spChg chg="mod ord">
          <ac:chgData name="T Kobayashi" userId="764626e7f754cd25" providerId="LiveId" clId="{2C2CEEFB-730E-487A-9FFF-2F658649EFBE}" dt="2025-02-26T19:02:35.352" v="104" actId="1076"/>
          <ac:spMkLst>
            <pc:docMk/>
            <pc:sldMk cId="1663633440" sldId="258"/>
            <ac:spMk id="28" creationId="{F5C00CA5-3DC1-9064-FF02-A5BCC6C018F6}"/>
          </ac:spMkLst>
        </pc:spChg>
        <pc:spChg chg="mod">
          <ac:chgData name="T Kobayashi" userId="764626e7f754cd25" providerId="LiveId" clId="{2C2CEEFB-730E-487A-9FFF-2F658649EFBE}" dt="2025-02-26T19:02:27.473" v="102" actId="1076"/>
          <ac:spMkLst>
            <pc:docMk/>
            <pc:sldMk cId="1663633440" sldId="258"/>
            <ac:spMk id="30" creationId="{CE9B3921-F294-5EEB-386A-6277D2E4DF0C}"/>
          </ac:spMkLst>
        </pc:spChg>
        <pc:spChg chg="add mod">
          <ac:chgData name="T Kobayashi" userId="764626e7f754cd25" providerId="LiveId" clId="{2C2CEEFB-730E-487A-9FFF-2F658649EFBE}" dt="2025-03-03T17:02:28.636" v="191" actId="20577"/>
          <ac:spMkLst>
            <pc:docMk/>
            <pc:sldMk cId="1663633440" sldId="258"/>
            <ac:spMk id="31" creationId="{22BE955C-6218-C41C-0A41-97A17588C37B}"/>
          </ac:spMkLst>
        </pc:spChg>
        <pc:spChg chg="add mod">
          <ac:chgData name="T Kobayashi" userId="764626e7f754cd25" providerId="LiveId" clId="{2C2CEEFB-730E-487A-9FFF-2F658649EFBE}" dt="2025-03-03T17:01:48.411" v="130" actId="20577"/>
          <ac:spMkLst>
            <pc:docMk/>
            <pc:sldMk cId="1663633440" sldId="258"/>
            <ac:spMk id="33" creationId="{7B50A254-4C76-259F-8A66-0F98D5B0FB5D}"/>
          </ac:spMkLst>
        </pc:spChg>
        <pc:grpChg chg="add mod">
          <ac:chgData name="T Kobayashi" userId="764626e7f754cd25" providerId="LiveId" clId="{2C2CEEFB-730E-487A-9FFF-2F658649EFBE}" dt="2025-02-26T19:01:13.921" v="88" actId="1038"/>
          <ac:grpSpMkLst>
            <pc:docMk/>
            <pc:sldMk cId="1663633440" sldId="258"/>
            <ac:grpSpMk id="3" creationId="{C29B1EA3-1297-089A-B5D3-15ABBB01B921}"/>
          </ac:grpSpMkLst>
        </pc:grpChg>
        <pc:grpChg chg="add mod">
          <ac:chgData name="T Kobayashi" userId="764626e7f754cd25" providerId="LiveId" clId="{2C2CEEFB-730E-487A-9FFF-2F658649EFBE}" dt="2025-02-26T19:04:19.198" v="125" actId="1076"/>
          <ac:grpSpMkLst>
            <pc:docMk/>
            <pc:sldMk cId="1663633440" sldId="258"/>
            <ac:grpSpMk id="26" creationId="{35B017F7-DBCA-07E6-6533-AE8F94B78959}"/>
          </ac:grpSpMkLst>
        </pc:grpChg>
        <pc:picChg chg="mod">
          <ac:chgData name="T Kobayashi" userId="764626e7f754cd25" providerId="LiveId" clId="{2C2CEEFB-730E-487A-9FFF-2F658649EFBE}" dt="2025-02-26T19:01:13.921" v="88" actId="1038"/>
          <ac:picMkLst>
            <pc:docMk/>
            <pc:sldMk cId="1663633440" sldId="258"/>
            <ac:picMk id="4" creationId="{EB515F9D-DD46-C466-7F48-69212DBB9F95}"/>
          </ac:picMkLst>
        </pc:picChg>
        <pc:picChg chg="mod">
          <ac:chgData name="T Kobayashi" userId="764626e7f754cd25" providerId="LiveId" clId="{2C2CEEFB-730E-487A-9FFF-2F658649EFBE}" dt="2025-02-26T19:01:01.304" v="85" actId="14100"/>
          <ac:picMkLst>
            <pc:docMk/>
            <pc:sldMk cId="1663633440" sldId="258"/>
            <ac:picMk id="5" creationId="{2A622286-4271-4C32-85DD-44AF3651F67E}"/>
          </ac:picMkLst>
        </pc:picChg>
        <pc:picChg chg="mod">
          <ac:chgData name="T Kobayashi" userId="764626e7f754cd25" providerId="LiveId" clId="{2C2CEEFB-730E-487A-9FFF-2F658649EFBE}" dt="2025-02-26T19:01:13.921" v="88" actId="1038"/>
          <ac:picMkLst>
            <pc:docMk/>
            <pc:sldMk cId="1663633440" sldId="258"/>
            <ac:picMk id="6" creationId="{FA991B54-0F87-3FA2-25E4-74D22D650B09}"/>
          </ac:picMkLst>
        </pc:picChg>
        <pc:picChg chg="mod">
          <ac:chgData name="T Kobayashi" userId="764626e7f754cd25" providerId="LiveId" clId="{2C2CEEFB-730E-487A-9FFF-2F658649EFBE}" dt="2025-02-26T19:01:13.921" v="88" actId="1038"/>
          <ac:picMkLst>
            <pc:docMk/>
            <pc:sldMk cId="1663633440" sldId="258"/>
            <ac:picMk id="7" creationId="{818E6392-57B8-530E-521F-307363A30D42}"/>
          </ac:picMkLst>
        </pc:picChg>
        <pc:picChg chg="mod">
          <ac:chgData name="T Kobayashi" userId="764626e7f754cd25" providerId="LiveId" clId="{2C2CEEFB-730E-487A-9FFF-2F658649EFBE}" dt="2025-02-26T19:01:13.921" v="88" actId="1038"/>
          <ac:picMkLst>
            <pc:docMk/>
            <pc:sldMk cId="1663633440" sldId="258"/>
            <ac:picMk id="9" creationId="{3E1A163E-A5CC-F836-5A10-FB3C5F01C2F9}"/>
          </ac:picMkLst>
        </pc:picChg>
        <pc:picChg chg="mod">
          <ac:chgData name="T Kobayashi" userId="764626e7f754cd25" providerId="LiveId" clId="{2C2CEEFB-730E-487A-9FFF-2F658649EFBE}" dt="2025-02-26T19:01:13.921" v="88" actId="1038"/>
          <ac:picMkLst>
            <pc:docMk/>
            <pc:sldMk cId="1663633440" sldId="258"/>
            <ac:picMk id="13" creationId="{15DF8384-BC04-7544-0347-FCAB03AC065C}"/>
          </ac:picMkLst>
        </pc:picChg>
        <pc:picChg chg="mod">
          <ac:chgData name="T Kobayashi" userId="764626e7f754cd25" providerId="LiveId" clId="{2C2CEEFB-730E-487A-9FFF-2F658649EFBE}" dt="2025-02-26T19:01:15.948" v="89"/>
          <ac:picMkLst>
            <pc:docMk/>
            <pc:sldMk cId="1663633440" sldId="258"/>
            <ac:picMk id="29" creationId="{1F2DBEE8-231B-5D86-034B-58255350BE51}"/>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B791A67-B5D6-497E-AF2D-842EE2A9D93A}" type="datetimeFigureOut">
              <a:rPr kumimoji="1" lang="ja-JP" altLang="en-US" smtClean="0"/>
              <a:t>2025/3/4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1448674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B791A67-B5D6-497E-AF2D-842EE2A9D93A}" type="datetimeFigureOut">
              <a:rPr kumimoji="1" lang="ja-JP" altLang="en-US" smtClean="0"/>
              <a:t>2025/3/4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4223990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B791A67-B5D6-497E-AF2D-842EE2A9D93A}" type="datetimeFigureOut">
              <a:rPr kumimoji="1" lang="ja-JP" altLang="en-US" smtClean="0"/>
              <a:t>2025/3/4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2662488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B791A67-B5D6-497E-AF2D-842EE2A9D93A}" type="datetimeFigureOut">
              <a:rPr kumimoji="1" lang="ja-JP" altLang="en-US" smtClean="0"/>
              <a:t>2025/3/4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1537702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B791A67-B5D6-497E-AF2D-842EE2A9D93A}" type="datetimeFigureOut">
              <a:rPr kumimoji="1" lang="ja-JP" altLang="en-US" smtClean="0"/>
              <a:t>2025/3/4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3084742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B791A67-B5D6-497E-AF2D-842EE2A9D93A}" type="datetimeFigureOut">
              <a:rPr kumimoji="1" lang="ja-JP" altLang="en-US" smtClean="0"/>
              <a:t>2025/3/4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3119807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B791A67-B5D6-497E-AF2D-842EE2A9D93A}" type="datetimeFigureOut">
              <a:rPr kumimoji="1" lang="ja-JP" altLang="en-US" smtClean="0"/>
              <a:t>2025/3/4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2473105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B791A67-B5D6-497E-AF2D-842EE2A9D93A}" type="datetimeFigureOut">
              <a:rPr kumimoji="1" lang="ja-JP" altLang="en-US" smtClean="0"/>
              <a:t>2025/3/4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2013321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791A67-B5D6-497E-AF2D-842EE2A9D93A}" type="datetimeFigureOut">
              <a:rPr kumimoji="1" lang="ja-JP" altLang="en-US" smtClean="0"/>
              <a:t>2025/3/4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2854927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B791A67-B5D6-497E-AF2D-842EE2A9D93A}" type="datetimeFigureOut">
              <a:rPr kumimoji="1" lang="ja-JP" altLang="en-US" smtClean="0"/>
              <a:t>2025/3/4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4270606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B791A67-B5D6-497E-AF2D-842EE2A9D93A}" type="datetimeFigureOut">
              <a:rPr kumimoji="1" lang="ja-JP" altLang="en-US" smtClean="0"/>
              <a:t>2025/3/4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3353265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B791A67-B5D6-497E-AF2D-842EE2A9D93A}" type="datetimeFigureOut">
              <a:rPr kumimoji="1" lang="ja-JP" altLang="en-US" smtClean="0"/>
              <a:t>2025/3/4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66AFDDE-9F36-48EA-9DE4-7F98D917307F}" type="slidenum">
              <a:rPr kumimoji="1" lang="ja-JP" altLang="en-US" smtClean="0"/>
              <a:t>‹#›</a:t>
            </a:fld>
            <a:endParaRPr kumimoji="1" lang="ja-JP" altLang="en-US"/>
          </a:p>
        </p:txBody>
      </p:sp>
    </p:spTree>
    <p:extLst>
      <p:ext uri="{BB962C8B-B14F-4D97-AF65-F5344CB8AC3E}">
        <p14:creationId xmlns:p14="http://schemas.microsoft.com/office/powerpoint/2010/main" val="17649658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rgbClr val="00B050"/>
          </a:fgClr>
          <a:bgClr>
            <a:schemeClr val="bg1"/>
          </a:bgClr>
        </a:pattFill>
        <a:effectLst/>
      </p:bgPr>
    </p:bg>
    <p:spTree>
      <p:nvGrpSpPr>
        <p:cNvPr id="1" name="">
          <a:extLst>
            <a:ext uri="{FF2B5EF4-FFF2-40B4-BE49-F238E27FC236}">
              <a16:creationId xmlns:a16="http://schemas.microsoft.com/office/drawing/2014/main" id="{484AF51A-E574-75B2-6EBE-A2076A1AA2F6}"/>
            </a:ext>
          </a:extLst>
        </p:cNvPr>
        <p:cNvGrpSpPr/>
        <p:nvPr/>
      </p:nvGrpSpPr>
      <p:grpSpPr>
        <a:xfrm>
          <a:off x="0" y="0"/>
          <a:ext cx="0" cy="0"/>
          <a:chOff x="0" y="0"/>
          <a:chExt cx="0" cy="0"/>
        </a:xfrm>
      </p:grpSpPr>
      <p:sp>
        <p:nvSpPr>
          <p:cNvPr id="8" name="正方形/長方形 7">
            <a:extLst>
              <a:ext uri="{FF2B5EF4-FFF2-40B4-BE49-F238E27FC236}">
                <a16:creationId xmlns:a16="http://schemas.microsoft.com/office/drawing/2014/main" id="{550D1C2D-01DC-3275-BE71-3BE4E48F9B5D}"/>
              </a:ext>
            </a:extLst>
          </p:cNvPr>
          <p:cNvSpPr/>
          <p:nvPr/>
        </p:nvSpPr>
        <p:spPr>
          <a:xfrm>
            <a:off x="180109" y="152400"/>
            <a:ext cx="6525491" cy="9504218"/>
          </a:xfrm>
          <a:prstGeom prst="rect">
            <a:avLst/>
          </a:prstGeom>
          <a:solidFill>
            <a:srgbClr val="CCFFCC">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 name="テキスト ボックス 9">
            <a:extLst>
              <a:ext uri="{FF2B5EF4-FFF2-40B4-BE49-F238E27FC236}">
                <a16:creationId xmlns:a16="http://schemas.microsoft.com/office/drawing/2014/main" id="{FF802A37-72C1-64E2-DD00-A2AD1A941B4F}"/>
              </a:ext>
            </a:extLst>
          </p:cNvPr>
          <p:cNvSpPr txBox="1"/>
          <p:nvPr/>
        </p:nvSpPr>
        <p:spPr>
          <a:xfrm>
            <a:off x="334759" y="3629102"/>
            <a:ext cx="5904555" cy="33855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600" b="1" i="0" u="sng"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規格外野菜等の活用について</a:t>
            </a:r>
            <a:endParaRPr kumimoji="0" lang="ja-JP" altLang="en-US" sz="14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11" name="正方形/長方形 10">
            <a:extLst>
              <a:ext uri="{FF2B5EF4-FFF2-40B4-BE49-F238E27FC236}">
                <a16:creationId xmlns:a16="http://schemas.microsoft.com/office/drawing/2014/main" id="{A171D330-40EB-890C-59D1-7A3757C82CC4}"/>
              </a:ext>
            </a:extLst>
          </p:cNvPr>
          <p:cNvSpPr/>
          <p:nvPr/>
        </p:nvSpPr>
        <p:spPr>
          <a:xfrm>
            <a:off x="254196" y="3421711"/>
            <a:ext cx="6235441" cy="3785395"/>
          </a:xfrm>
          <a:custGeom>
            <a:avLst/>
            <a:gdLst>
              <a:gd name="connsiteX0" fmla="*/ 0 w 6235441"/>
              <a:gd name="connsiteY0" fmla="*/ 0 h 3785395"/>
              <a:gd name="connsiteX1" fmla="*/ 566858 w 6235441"/>
              <a:gd name="connsiteY1" fmla="*/ 0 h 3785395"/>
              <a:gd name="connsiteX2" fmla="*/ 1133717 w 6235441"/>
              <a:gd name="connsiteY2" fmla="*/ 0 h 3785395"/>
              <a:gd name="connsiteX3" fmla="*/ 1825284 w 6235441"/>
              <a:gd name="connsiteY3" fmla="*/ 0 h 3785395"/>
              <a:gd name="connsiteX4" fmla="*/ 2516851 w 6235441"/>
              <a:gd name="connsiteY4" fmla="*/ 0 h 3785395"/>
              <a:gd name="connsiteX5" fmla="*/ 3146063 w 6235441"/>
              <a:gd name="connsiteY5" fmla="*/ 0 h 3785395"/>
              <a:gd name="connsiteX6" fmla="*/ 3525858 w 6235441"/>
              <a:gd name="connsiteY6" fmla="*/ 0 h 3785395"/>
              <a:gd name="connsiteX7" fmla="*/ 4155071 w 6235441"/>
              <a:gd name="connsiteY7" fmla="*/ 0 h 3785395"/>
              <a:gd name="connsiteX8" fmla="*/ 4597221 w 6235441"/>
              <a:gd name="connsiteY8" fmla="*/ 0 h 3785395"/>
              <a:gd name="connsiteX9" fmla="*/ 5039370 w 6235441"/>
              <a:gd name="connsiteY9" fmla="*/ 0 h 3785395"/>
              <a:gd name="connsiteX10" fmla="*/ 5543874 w 6235441"/>
              <a:gd name="connsiteY10" fmla="*/ 0 h 3785395"/>
              <a:gd name="connsiteX11" fmla="*/ 6235441 w 6235441"/>
              <a:gd name="connsiteY11" fmla="*/ 0 h 3785395"/>
              <a:gd name="connsiteX12" fmla="*/ 6235441 w 6235441"/>
              <a:gd name="connsiteY12" fmla="*/ 578625 h 3785395"/>
              <a:gd name="connsiteX13" fmla="*/ 6235441 w 6235441"/>
              <a:gd name="connsiteY13" fmla="*/ 1081541 h 3785395"/>
              <a:gd name="connsiteX14" fmla="*/ 6235441 w 6235441"/>
              <a:gd name="connsiteY14" fmla="*/ 1584458 h 3785395"/>
              <a:gd name="connsiteX15" fmla="*/ 6235441 w 6235441"/>
              <a:gd name="connsiteY15" fmla="*/ 2087375 h 3785395"/>
              <a:gd name="connsiteX16" fmla="*/ 6235441 w 6235441"/>
              <a:gd name="connsiteY16" fmla="*/ 2590292 h 3785395"/>
              <a:gd name="connsiteX17" fmla="*/ 6235441 w 6235441"/>
              <a:gd name="connsiteY17" fmla="*/ 3131062 h 3785395"/>
              <a:gd name="connsiteX18" fmla="*/ 6235441 w 6235441"/>
              <a:gd name="connsiteY18" fmla="*/ 3785395 h 3785395"/>
              <a:gd name="connsiteX19" fmla="*/ 5543874 w 6235441"/>
              <a:gd name="connsiteY19" fmla="*/ 3785395 h 3785395"/>
              <a:gd name="connsiteX20" fmla="*/ 4914661 w 6235441"/>
              <a:gd name="connsiteY20" fmla="*/ 3785395 h 3785395"/>
              <a:gd name="connsiteX21" fmla="*/ 4534866 w 6235441"/>
              <a:gd name="connsiteY21" fmla="*/ 3785395 h 3785395"/>
              <a:gd name="connsiteX22" fmla="*/ 3905653 w 6235441"/>
              <a:gd name="connsiteY22" fmla="*/ 3785395 h 3785395"/>
              <a:gd name="connsiteX23" fmla="*/ 3463504 w 6235441"/>
              <a:gd name="connsiteY23" fmla="*/ 3785395 h 3785395"/>
              <a:gd name="connsiteX24" fmla="*/ 2959000 w 6235441"/>
              <a:gd name="connsiteY24" fmla="*/ 3785395 h 3785395"/>
              <a:gd name="connsiteX25" fmla="*/ 2267433 w 6235441"/>
              <a:gd name="connsiteY25" fmla="*/ 3785395 h 3785395"/>
              <a:gd name="connsiteX26" fmla="*/ 1887638 w 6235441"/>
              <a:gd name="connsiteY26" fmla="*/ 3785395 h 3785395"/>
              <a:gd name="connsiteX27" fmla="*/ 1196071 w 6235441"/>
              <a:gd name="connsiteY27" fmla="*/ 3785395 h 3785395"/>
              <a:gd name="connsiteX28" fmla="*/ 504504 w 6235441"/>
              <a:gd name="connsiteY28" fmla="*/ 3785395 h 3785395"/>
              <a:gd name="connsiteX29" fmla="*/ 0 w 6235441"/>
              <a:gd name="connsiteY29" fmla="*/ 3785395 h 3785395"/>
              <a:gd name="connsiteX30" fmla="*/ 0 w 6235441"/>
              <a:gd name="connsiteY30" fmla="*/ 3282478 h 3785395"/>
              <a:gd name="connsiteX31" fmla="*/ 0 w 6235441"/>
              <a:gd name="connsiteY31" fmla="*/ 2855269 h 3785395"/>
              <a:gd name="connsiteX32" fmla="*/ 0 w 6235441"/>
              <a:gd name="connsiteY32" fmla="*/ 2428061 h 3785395"/>
              <a:gd name="connsiteX33" fmla="*/ 0 w 6235441"/>
              <a:gd name="connsiteY33" fmla="*/ 1887290 h 3785395"/>
              <a:gd name="connsiteX34" fmla="*/ 0 w 6235441"/>
              <a:gd name="connsiteY34" fmla="*/ 1384373 h 3785395"/>
              <a:gd name="connsiteX35" fmla="*/ 0 w 6235441"/>
              <a:gd name="connsiteY35" fmla="*/ 881456 h 3785395"/>
              <a:gd name="connsiteX36" fmla="*/ 0 w 6235441"/>
              <a:gd name="connsiteY36" fmla="*/ 0 h 3785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35441" h="3785395" extrusionOk="0">
                <a:moveTo>
                  <a:pt x="0" y="0"/>
                </a:moveTo>
                <a:cubicBezTo>
                  <a:pt x="237145" y="-23323"/>
                  <a:pt x="404759" y="21155"/>
                  <a:pt x="566858" y="0"/>
                </a:cubicBezTo>
                <a:cubicBezTo>
                  <a:pt x="728957" y="-21155"/>
                  <a:pt x="935625" y="21415"/>
                  <a:pt x="1133717" y="0"/>
                </a:cubicBezTo>
                <a:cubicBezTo>
                  <a:pt x="1331809" y="-21415"/>
                  <a:pt x="1645928" y="77142"/>
                  <a:pt x="1825284" y="0"/>
                </a:cubicBezTo>
                <a:cubicBezTo>
                  <a:pt x="2004640" y="-77142"/>
                  <a:pt x="2310910" y="81459"/>
                  <a:pt x="2516851" y="0"/>
                </a:cubicBezTo>
                <a:cubicBezTo>
                  <a:pt x="2722792" y="-81459"/>
                  <a:pt x="2945090" y="39824"/>
                  <a:pt x="3146063" y="0"/>
                </a:cubicBezTo>
                <a:cubicBezTo>
                  <a:pt x="3347036" y="-39824"/>
                  <a:pt x="3352506" y="35180"/>
                  <a:pt x="3525858" y="0"/>
                </a:cubicBezTo>
                <a:cubicBezTo>
                  <a:pt x="3699211" y="-35180"/>
                  <a:pt x="3916803" y="20496"/>
                  <a:pt x="4155071" y="0"/>
                </a:cubicBezTo>
                <a:cubicBezTo>
                  <a:pt x="4393339" y="-20496"/>
                  <a:pt x="4505090" y="23934"/>
                  <a:pt x="4597221" y="0"/>
                </a:cubicBezTo>
                <a:cubicBezTo>
                  <a:pt x="4689352" y="-23934"/>
                  <a:pt x="4844284" y="39564"/>
                  <a:pt x="5039370" y="0"/>
                </a:cubicBezTo>
                <a:cubicBezTo>
                  <a:pt x="5234456" y="-39564"/>
                  <a:pt x="5410571" y="47985"/>
                  <a:pt x="5543874" y="0"/>
                </a:cubicBezTo>
                <a:cubicBezTo>
                  <a:pt x="5677177" y="-47985"/>
                  <a:pt x="5903822" y="59090"/>
                  <a:pt x="6235441" y="0"/>
                </a:cubicBezTo>
                <a:cubicBezTo>
                  <a:pt x="6292582" y="216318"/>
                  <a:pt x="6168031" y="353450"/>
                  <a:pt x="6235441" y="578625"/>
                </a:cubicBezTo>
                <a:cubicBezTo>
                  <a:pt x="6302851" y="803801"/>
                  <a:pt x="6200511" y="878741"/>
                  <a:pt x="6235441" y="1081541"/>
                </a:cubicBezTo>
                <a:cubicBezTo>
                  <a:pt x="6270371" y="1284341"/>
                  <a:pt x="6202735" y="1457894"/>
                  <a:pt x="6235441" y="1584458"/>
                </a:cubicBezTo>
                <a:cubicBezTo>
                  <a:pt x="6268147" y="1711022"/>
                  <a:pt x="6193746" y="1872472"/>
                  <a:pt x="6235441" y="2087375"/>
                </a:cubicBezTo>
                <a:cubicBezTo>
                  <a:pt x="6277136" y="2302278"/>
                  <a:pt x="6196559" y="2352966"/>
                  <a:pt x="6235441" y="2590292"/>
                </a:cubicBezTo>
                <a:cubicBezTo>
                  <a:pt x="6274323" y="2827618"/>
                  <a:pt x="6219144" y="2950337"/>
                  <a:pt x="6235441" y="3131062"/>
                </a:cubicBezTo>
                <a:cubicBezTo>
                  <a:pt x="6251738" y="3311787"/>
                  <a:pt x="6178292" y="3519302"/>
                  <a:pt x="6235441" y="3785395"/>
                </a:cubicBezTo>
                <a:cubicBezTo>
                  <a:pt x="6058459" y="3844343"/>
                  <a:pt x="5772604" y="3775170"/>
                  <a:pt x="5543874" y="3785395"/>
                </a:cubicBezTo>
                <a:cubicBezTo>
                  <a:pt x="5315144" y="3795620"/>
                  <a:pt x="5068838" y="3759940"/>
                  <a:pt x="4914661" y="3785395"/>
                </a:cubicBezTo>
                <a:cubicBezTo>
                  <a:pt x="4760484" y="3810850"/>
                  <a:pt x="4691422" y="3781973"/>
                  <a:pt x="4534866" y="3785395"/>
                </a:cubicBezTo>
                <a:cubicBezTo>
                  <a:pt x="4378310" y="3788817"/>
                  <a:pt x="4178697" y="3776348"/>
                  <a:pt x="3905653" y="3785395"/>
                </a:cubicBezTo>
                <a:cubicBezTo>
                  <a:pt x="3632609" y="3794442"/>
                  <a:pt x="3653631" y="3783982"/>
                  <a:pt x="3463504" y="3785395"/>
                </a:cubicBezTo>
                <a:cubicBezTo>
                  <a:pt x="3273377" y="3786808"/>
                  <a:pt x="3203400" y="3745493"/>
                  <a:pt x="2959000" y="3785395"/>
                </a:cubicBezTo>
                <a:cubicBezTo>
                  <a:pt x="2714600" y="3825297"/>
                  <a:pt x="2455490" y="3740875"/>
                  <a:pt x="2267433" y="3785395"/>
                </a:cubicBezTo>
                <a:cubicBezTo>
                  <a:pt x="2079376" y="3829915"/>
                  <a:pt x="2076646" y="3750240"/>
                  <a:pt x="1887638" y="3785395"/>
                </a:cubicBezTo>
                <a:cubicBezTo>
                  <a:pt x="1698631" y="3820550"/>
                  <a:pt x="1341888" y="3752109"/>
                  <a:pt x="1196071" y="3785395"/>
                </a:cubicBezTo>
                <a:cubicBezTo>
                  <a:pt x="1050254" y="3818681"/>
                  <a:pt x="686249" y="3777120"/>
                  <a:pt x="504504" y="3785395"/>
                </a:cubicBezTo>
                <a:cubicBezTo>
                  <a:pt x="322759" y="3793670"/>
                  <a:pt x="142062" y="3763043"/>
                  <a:pt x="0" y="3785395"/>
                </a:cubicBezTo>
                <a:cubicBezTo>
                  <a:pt x="-41453" y="3541557"/>
                  <a:pt x="44060" y="3426205"/>
                  <a:pt x="0" y="3282478"/>
                </a:cubicBezTo>
                <a:cubicBezTo>
                  <a:pt x="-44060" y="3138751"/>
                  <a:pt x="4697" y="2972764"/>
                  <a:pt x="0" y="2855269"/>
                </a:cubicBezTo>
                <a:cubicBezTo>
                  <a:pt x="-4697" y="2737774"/>
                  <a:pt x="49497" y="2616958"/>
                  <a:pt x="0" y="2428061"/>
                </a:cubicBezTo>
                <a:cubicBezTo>
                  <a:pt x="-49497" y="2239164"/>
                  <a:pt x="48604" y="1996017"/>
                  <a:pt x="0" y="1887290"/>
                </a:cubicBezTo>
                <a:cubicBezTo>
                  <a:pt x="-48604" y="1778563"/>
                  <a:pt x="51885" y="1512975"/>
                  <a:pt x="0" y="1384373"/>
                </a:cubicBezTo>
                <a:cubicBezTo>
                  <a:pt x="-51885" y="1255771"/>
                  <a:pt x="47678" y="1119580"/>
                  <a:pt x="0" y="881456"/>
                </a:cubicBezTo>
                <a:cubicBezTo>
                  <a:pt x="-47678" y="643332"/>
                  <a:pt x="45546" y="322586"/>
                  <a:pt x="0" y="0"/>
                </a:cubicBezTo>
                <a:close/>
              </a:path>
            </a:pathLst>
          </a:custGeom>
          <a:noFill/>
          <a:ln>
            <a:extLst>
              <a:ext uri="{C807C97D-BFC1-408E-A445-0C87EB9F89A2}">
                <ask:lineSketchStyleProps xmlns:ask="http://schemas.microsoft.com/office/drawing/2018/sketchyshapes" sd="950396662">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2" name="正方形/長方形 11">
            <a:extLst>
              <a:ext uri="{FF2B5EF4-FFF2-40B4-BE49-F238E27FC236}">
                <a16:creationId xmlns:a16="http://schemas.microsoft.com/office/drawing/2014/main" id="{22E80A8A-A81B-5723-FF6B-CE46CC97F2A2}"/>
              </a:ext>
            </a:extLst>
          </p:cNvPr>
          <p:cNvSpPr/>
          <p:nvPr/>
        </p:nvSpPr>
        <p:spPr>
          <a:xfrm>
            <a:off x="340775" y="3498129"/>
            <a:ext cx="6235441" cy="3785396"/>
          </a:xfrm>
          <a:custGeom>
            <a:avLst/>
            <a:gdLst>
              <a:gd name="connsiteX0" fmla="*/ 0 w 6235441"/>
              <a:gd name="connsiteY0" fmla="*/ 0 h 3785396"/>
              <a:gd name="connsiteX1" fmla="*/ 566858 w 6235441"/>
              <a:gd name="connsiteY1" fmla="*/ 0 h 3785396"/>
              <a:gd name="connsiteX2" fmla="*/ 1133717 w 6235441"/>
              <a:gd name="connsiteY2" fmla="*/ 0 h 3785396"/>
              <a:gd name="connsiteX3" fmla="*/ 1825284 w 6235441"/>
              <a:gd name="connsiteY3" fmla="*/ 0 h 3785396"/>
              <a:gd name="connsiteX4" fmla="*/ 2516851 w 6235441"/>
              <a:gd name="connsiteY4" fmla="*/ 0 h 3785396"/>
              <a:gd name="connsiteX5" fmla="*/ 3146063 w 6235441"/>
              <a:gd name="connsiteY5" fmla="*/ 0 h 3785396"/>
              <a:gd name="connsiteX6" fmla="*/ 3525858 w 6235441"/>
              <a:gd name="connsiteY6" fmla="*/ 0 h 3785396"/>
              <a:gd name="connsiteX7" fmla="*/ 4155071 w 6235441"/>
              <a:gd name="connsiteY7" fmla="*/ 0 h 3785396"/>
              <a:gd name="connsiteX8" fmla="*/ 4597221 w 6235441"/>
              <a:gd name="connsiteY8" fmla="*/ 0 h 3785396"/>
              <a:gd name="connsiteX9" fmla="*/ 5039370 w 6235441"/>
              <a:gd name="connsiteY9" fmla="*/ 0 h 3785396"/>
              <a:gd name="connsiteX10" fmla="*/ 5543874 w 6235441"/>
              <a:gd name="connsiteY10" fmla="*/ 0 h 3785396"/>
              <a:gd name="connsiteX11" fmla="*/ 6235441 w 6235441"/>
              <a:gd name="connsiteY11" fmla="*/ 0 h 3785396"/>
              <a:gd name="connsiteX12" fmla="*/ 6235441 w 6235441"/>
              <a:gd name="connsiteY12" fmla="*/ 578625 h 3785396"/>
              <a:gd name="connsiteX13" fmla="*/ 6235441 w 6235441"/>
              <a:gd name="connsiteY13" fmla="*/ 1081542 h 3785396"/>
              <a:gd name="connsiteX14" fmla="*/ 6235441 w 6235441"/>
              <a:gd name="connsiteY14" fmla="*/ 1584459 h 3785396"/>
              <a:gd name="connsiteX15" fmla="*/ 6235441 w 6235441"/>
              <a:gd name="connsiteY15" fmla="*/ 2087376 h 3785396"/>
              <a:gd name="connsiteX16" fmla="*/ 6235441 w 6235441"/>
              <a:gd name="connsiteY16" fmla="*/ 2590292 h 3785396"/>
              <a:gd name="connsiteX17" fmla="*/ 6235441 w 6235441"/>
              <a:gd name="connsiteY17" fmla="*/ 3131063 h 3785396"/>
              <a:gd name="connsiteX18" fmla="*/ 6235441 w 6235441"/>
              <a:gd name="connsiteY18" fmla="*/ 3785396 h 3785396"/>
              <a:gd name="connsiteX19" fmla="*/ 5543874 w 6235441"/>
              <a:gd name="connsiteY19" fmla="*/ 3785396 h 3785396"/>
              <a:gd name="connsiteX20" fmla="*/ 4914661 w 6235441"/>
              <a:gd name="connsiteY20" fmla="*/ 3785396 h 3785396"/>
              <a:gd name="connsiteX21" fmla="*/ 4534866 w 6235441"/>
              <a:gd name="connsiteY21" fmla="*/ 3785396 h 3785396"/>
              <a:gd name="connsiteX22" fmla="*/ 3905653 w 6235441"/>
              <a:gd name="connsiteY22" fmla="*/ 3785396 h 3785396"/>
              <a:gd name="connsiteX23" fmla="*/ 3463504 w 6235441"/>
              <a:gd name="connsiteY23" fmla="*/ 3785396 h 3785396"/>
              <a:gd name="connsiteX24" fmla="*/ 2959000 w 6235441"/>
              <a:gd name="connsiteY24" fmla="*/ 3785396 h 3785396"/>
              <a:gd name="connsiteX25" fmla="*/ 2267433 w 6235441"/>
              <a:gd name="connsiteY25" fmla="*/ 3785396 h 3785396"/>
              <a:gd name="connsiteX26" fmla="*/ 1887638 w 6235441"/>
              <a:gd name="connsiteY26" fmla="*/ 3785396 h 3785396"/>
              <a:gd name="connsiteX27" fmla="*/ 1196071 w 6235441"/>
              <a:gd name="connsiteY27" fmla="*/ 3785396 h 3785396"/>
              <a:gd name="connsiteX28" fmla="*/ 504504 w 6235441"/>
              <a:gd name="connsiteY28" fmla="*/ 3785396 h 3785396"/>
              <a:gd name="connsiteX29" fmla="*/ 0 w 6235441"/>
              <a:gd name="connsiteY29" fmla="*/ 3785396 h 3785396"/>
              <a:gd name="connsiteX30" fmla="*/ 0 w 6235441"/>
              <a:gd name="connsiteY30" fmla="*/ 3282479 h 3785396"/>
              <a:gd name="connsiteX31" fmla="*/ 0 w 6235441"/>
              <a:gd name="connsiteY31" fmla="*/ 2855270 h 3785396"/>
              <a:gd name="connsiteX32" fmla="*/ 0 w 6235441"/>
              <a:gd name="connsiteY32" fmla="*/ 2428061 h 3785396"/>
              <a:gd name="connsiteX33" fmla="*/ 0 w 6235441"/>
              <a:gd name="connsiteY33" fmla="*/ 1887290 h 3785396"/>
              <a:gd name="connsiteX34" fmla="*/ 0 w 6235441"/>
              <a:gd name="connsiteY34" fmla="*/ 1384373 h 3785396"/>
              <a:gd name="connsiteX35" fmla="*/ 0 w 6235441"/>
              <a:gd name="connsiteY35" fmla="*/ 881456 h 3785396"/>
              <a:gd name="connsiteX36" fmla="*/ 0 w 6235441"/>
              <a:gd name="connsiteY36" fmla="*/ 0 h 3785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35441" h="3785396" extrusionOk="0">
                <a:moveTo>
                  <a:pt x="0" y="0"/>
                </a:moveTo>
                <a:cubicBezTo>
                  <a:pt x="237145" y="-23323"/>
                  <a:pt x="404759" y="21155"/>
                  <a:pt x="566858" y="0"/>
                </a:cubicBezTo>
                <a:cubicBezTo>
                  <a:pt x="728957" y="-21155"/>
                  <a:pt x="935625" y="21415"/>
                  <a:pt x="1133717" y="0"/>
                </a:cubicBezTo>
                <a:cubicBezTo>
                  <a:pt x="1331809" y="-21415"/>
                  <a:pt x="1645928" y="77142"/>
                  <a:pt x="1825284" y="0"/>
                </a:cubicBezTo>
                <a:cubicBezTo>
                  <a:pt x="2004640" y="-77142"/>
                  <a:pt x="2310910" y="81459"/>
                  <a:pt x="2516851" y="0"/>
                </a:cubicBezTo>
                <a:cubicBezTo>
                  <a:pt x="2722792" y="-81459"/>
                  <a:pt x="2945090" y="39824"/>
                  <a:pt x="3146063" y="0"/>
                </a:cubicBezTo>
                <a:cubicBezTo>
                  <a:pt x="3347036" y="-39824"/>
                  <a:pt x="3352506" y="35180"/>
                  <a:pt x="3525858" y="0"/>
                </a:cubicBezTo>
                <a:cubicBezTo>
                  <a:pt x="3699211" y="-35180"/>
                  <a:pt x="3916803" y="20496"/>
                  <a:pt x="4155071" y="0"/>
                </a:cubicBezTo>
                <a:cubicBezTo>
                  <a:pt x="4393339" y="-20496"/>
                  <a:pt x="4505090" y="23934"/>
                  <a:pt x="4597221" y="0"/>
                </a:cubicBezTo>
                <a:cubicBezTo>
                  <a:pt x="4689352" y="-23934"/>
                  <a:pt x="4844284" y="39564"/>
                  <a:pt x="5039370" y="0"/>
                </a:cubicBezTo>
                <a:cubicBezTo>
                  <a:pt x="5234456" y="-39564"/>
                  <a:pt x="5410571" y="47985"/>
                  <a:pt x="5543874" y="0"/>
                </a:cubicBezTo>
                <a:cubicBezTo>
                  <a:pt x="5677177" y="-47985"/>
                  <a:pt x="5903822" y="59090"/>
                  <a:pt x="6235441" y="0"/>
                </a:cubicBezTo>
                <a:cubicBezTo>
                  <a:pt x="6292582" y="216318"/>
                  <a:pt x="6168031" y="353450"/>
                  <a:pt x="6235441" y="578625"/>
                </a:cubicBezTo>
                <a:cubicBezTo>
                  <a:pt x="6302851" y="803801"/>
                  <a:pt x="6204179" y="877143"/>
                  <a:pt x="6235441" y="1081542"/>
                </a:cubicBezTo>
                <a:cubicBezTo>
                  <a:pt x="6266703" y="1285941"/>
                  <a:pt x="6202735" y="1457895"/>
                  <a:pt x="6235441" y="1584459"/>
                </a:cubicBezTo>
                <a:cubicBezTo>
                  <a:pt x="6268147" y="1711023"/>
                  <a:pt x="6193746" y="1872473"/>
                  <a:pt x="6235441" y="2087376"/>
                </a:cubicBezTo>
                <a:cubicBezTo>
                  <a:pt x="6277136" y="2302279"/>
                  <a:pt x="6192836" y="2356406"/>
                  <a:pt x="6235441" y="2590292"/>
                </a:cubicBezTo>
                <a:cubicBezTo>
                  <a:pt x="6278046" y="2824178"/>
                  <a:pt x="6224378" y="2949592"/>
                  <a:pt x="6235441" y="3131063"/>
                </a:cubicBezTo>
                <a:cubicBezTo>
                  <a:pt x="6246504" y="3312534"/>
                  <a:pt x="6178292" y="3519303"/>
                  <a:pt x="6235441" y="3785396"/>
                </a:cubicBezTo>
                <a:cubicBezTo>
                  <a:pt x="6058459" y="3844344"/>
                  <a:pt x="5772604" y="3775171"/>
                  <a:pt x="5543874" y="3785396"/>
                </a:cubicBezTo>
                <a:cubicBezTo>
                  <a:pt x="5315144" y="3795621"/>
                  <a:pt x="5068838" y="3759941"/>
                  <a:pt x="4914661" y="3785396"/>
                </a:cubicBezTo>
                <a:cubicBezTo>
                  <a:pt x="4760484" y="3810851"/>
                  <a:pt x="4691422" y="3781974"/>
                  <a:pt x="4534866" y="3785396"/>
                </a:cubicBezTo>
                <a:cubicBezTo>
                  <a:pt x="4378310" y="3788818"/>
                  <a:pt x="4178697" y="3776349"/>
                  <a:pt x="3905653" y="3785396"/>
                </a:cubicBezTo>
                <a:cubicBezTo>
                  <a:pt x="3632609" y="3794443"/>
                  <a:pt x="3653631" y="3783983"/>
                  <a:pt x="3463504" y="3785396"/>
                </a:cubicBezTo>
                <a:cubicBezTo>
                  <a:pt x="3273377" y="3786809"/>
                  <a:pt x="3203400" y="3745494"/>
                  <a:pt x="2959000" y="3785396"/>
                </a:cubicBezTo>
                <a:cubicBezTo>
                  <a:pt x="2714600" y="3825298"/>
                  <a:pt x="2455490" y="3740876"/>
                  <a:pt x="2267433" y="3785396"/>
                </a:cubicBezTo>
                <a:cubicBezTo>
                  <a:pt x="2079376" y="3829916"/>
                  <a:pt x="2076646" y="3750241"/>
                  <a:pt x="1887638" y="3785396"/>
                </a:cubicBezTo>
                <a:cubicBezTo>
                  <a:pt x="1698631" y="3820551"/>
                  <a:pt x="1341888" y="3752110"/>
                  <a:pt x="1196071" y="3785396"/>
                </a:cubicBezTo>
                <a:cubicBezTo>
                  <a:pt x="1050254" y="3818682"/>
                  <a:pt x="686249" y="3777121"/>
                  <a:pt x="504504" y="3785396"/>
                </a:cubicBezTo>
                <a:cubicBezTo>
                  <a:pt x="322759" y="3793671"/>
                  <a:pt x="142062" y="3763044"/>
                  <a:pt x="0" y="3785396"/>
                </a:cubicBezTo>
                <a:cubicBezTo>
                  <a:pt x="-41453" y="3541558"/>
                  <a:pt x="44060" y="3426206"/>
                  <a:pt x="0" y="3282479"/>
                </a:cubicBezTo>
                <a:cubicBezTo>
                  <a:pt x="-44060" y="3138752"/>
                  <a:pt x="4697" y="2972765"/>
                  <a:pt x="0" y="2855270"/>
                </a:cubicBezTo>
                <a:cubicBezTo>
                  <a:pt x="-4697" y="2737775"/>
                  <a:pt x="42978" y="2622027"/>
                  <a:pt x="0" y="2428061"/>
                </a:cubicBezTo>
                <a:cubicBezTo>
                  <a:pt x="-42978" y="2234095"/>
                  <a:pt x="48604" y="1996017"/>
                  <a:pt x="0" y="1887290"/>
                </a:cubicBezTo>
                <a:cubicBezTo>
                  <a:pt x="-48604" y="1778563"/>
                  <a:pt x="51885" y="1512975"/>
                  <a:pt x="0" y="1384373"/>
                </a:cubicBezTo>
                <a:cubicBezTo>
                  <a:pt x="-51885" y="1255771"/>
                  <a:pt x="47678" y="1119580"/>
                  <a:pt x="0" y="881456"/>
                </a:cubicBezTo>
                <a:cubicBezTo>
                  <a:pt x="-47678" y="643332"/>
                  <a:pt x="45546" y="322586"/>
                  <a:pt x="0" y="0"/>
                </a:cubicBezTo>
                <a:close/>
              </a:path>
            </a:pathLst>
          </a:custGeom>
          <a:noFill/>
          <a:ln>
            <a:extLst>
              <a:ext uri="{C807C97D-BFC1-408E-A445-0C87EB9F89A2}">
                <ask:lineSketchStyleProps xmlns:ask="http://schemas.microsoft.com/office/drawing/2018/sketchyshapes" sd="950396662">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5" name="図 4">
            <a:extLst>
              <a:ext uri="{FF2B5EF4-FFF2-40B4-BE49-F238E27FC236}">
                <a16:creationId xmlns:a16="http://schemas.microsoft.com/office/drawing/2014/main" id="{2A622286-4271-4C32-85DD-44AF3651F67E}"/>
              </a:ext>
            </a:extLst>
          </p:cNvPr>
          <p:cNvPicPr>
            <a:picLocks noChangeAspect="1"/>
          </p:cNvPicPr>
          <p:nvPr/>
        </p:nvPicPr>
        <p:blipFill>
          <a:blip r:embed="rId2"/>
          <a:stretch>
            <a:fillRect/>
          </a:stretch>
        </p:blipFill>
        <p:spPr>
          <a:xfrm>
            <a:off x="867087" y="152401"/>
            <a:ext cx="5123826" cy="3345728"/>
          </a:xfrm>
          <a:prstGeom prst="rect">
            <a:avLst/>
          </a:prstGeom>
        </p:spPr>
      </p:pic>
      <p:sp>
        <p:nvSpPr>
          <p:cNvPr id="2" name="テキスト ボックス 3">
            <a:extLst>
              <a:ext uri="{FF2B5EF4-FFF2-40B4-BE49-F238E27FC236}">
                <a16:creationId xmlns:a16="http://schemas.microsoft.com/office/drawing/2014/main" id="{AA342B07-F0EA-E38F-42C7-5F584EE810C7}"/>
              </a:ext>
            </a:extLst>
          </p:cNvPr>
          <p:cNvSpPr txBox="1"/>
          <p:nvPr/>
        </p:nvSpPr>
        <p:spPr>
          <a:xfrm>
            <a:off x="-62928" y="9600238"/>
            <a:ext cx="6903290" cy="36933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令和６年度厚生労働科学研究費補助金（循環器疾患・糖尿病等生活習慣病対策総合研究事業）</a:t>
            </a:r>
            <a:endParaRPr kumimoji="0" lang="en-US" altLang="ja-JP"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社会経済的要因による栄養課題の解決に向けた食環境整備のためのツール開発研究</a:t>
            </a:r>
          </a:p>
        </p:txBody>
      </p:sp>
      <p:grpSp>
        <p:nvGrpSpPr>
          <p:cNvPr id="3" name="グループ化 2">
            <a:extLst>
              <a:ext uri="{FF2B5EF4-FFF2-40B4-BE49-F238E27FC236}">
                <a16:creationId xmlns:a16="http://schemas.microsoft.com/office/drawing/2014/main" id="{C29B1EA3-1297-089A-B5D3-15ABBB01B921}"/>
              </a:ext>
            </a:extLst>
          </p:cNvPr>
          <p:cNvGrpSpPr/>
          <p:nvPr/>
        </p:nvGrpSpPr>
        <p:grpSpPr>
          <a:xfrm>
            <a:off x="396488" y="4044072"/>
            <a:ext cx="6060758" cy="1085131"/>
            <a:chOff x="442842" y="4464232"/>
            <a:chExt cx="6090096" cy="1057998"/>
          </a:xfrm>
        </p:grpSpPr>
        <p:pic>
          <p:nvPicPr>
            <p:cNvPr id="4" name="Picture 2" descr="1 貧困をなくそう">
              <a:extLst>
                <a:ext uri="{FF2B5EF4-FFF2-40B4-BE49-F238E27FC236}">
                  <a16:creationId xmlns:a16="http://schemas.microsoft.com/office/drawing/2014/main" id="{EB515F9D-DD46-C466-7F48-69212DBB9F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842" y="4464232"/>
              <a:ext cx="1057998" cy="105799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2 飢餓をゼロに">
              <a:extLst>
                <a:ext uri="{FF2B5EF4-FFF2-40B4-BE49-F238E27FC236}">
                  <a16:creationId xmlns:a16="http://schemas.microsoft.com/office/drawing/2014/main" id="{FA991B54-0F87-3FA2-25E4-74D22D650B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8696" y="4470019"/>
              <a:ext cx="1052211" cy="1052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3 すべての人に健康と福祉を">
              <a:extLst>
                <a:ext uri="{FF2B5EF4-FFF2-40B4-BE49-F238E27FC236}">
                  <a16:creationId xmlns:a16="http://schemas.microsoft.com/office/drawing/2014/main" id="{818E6392-57B8-530E-521F-307363A30D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66125" y="4470019"/>
              <a:ext cx="1052211" cy="105221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2 つくる責任 つかう責任">
              <a:extLst>
                <a:ext uri="{FF2B5EF4-FFF2-40B4-BE49-F238E27FC236}">
                  <a16:creationId xmlns:a16="http://schemas.microsoft.com/office/drawing/2014/main" id="{3E1A163E-A5CC-F836-5A10-FB3C5F01C2F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3554" y="4470019"/>
              <a:ext cx="1052211" cy="105221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17 パートナーシップで目標を達成しよう">
              <a:extLst>
                <a:ext uri="{FF2B5EF4-FFF2-40B4-BE49-F238E27FC236}">
                  <a16:creationId xmlns:a16="http://schemas.microsoft.com/office/drawing/2014/main" id="{15DF8384-BC04-7544-0347-FCAB03AC065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0727" y="4470019"/>
              <a:ext cx="1052211" cy="1052211"/>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テキスト ボックス 13">
            <a:extLst>
              <a:ext uri="{FF2B5EF4-FFF2-40B4-BE49-F238E27FC236}">
                <a16:creationId xmlns:a16="http://schemas.microsoft.com/office/drawing/2014/main" id="{D3684779-079E-2F56-A1F1-2D744EC82231}"/>
              </a:ext>
            </a:extLst>
          </p:cNvPr>
          <p:cNvSpPr txBox="1"/>
          <p:nvPr/>
        </p:nvSpPr>
        <p:spPr>
          <a:xfrm>
            <a:off x="396488" y="5314280"/>
            <a:ext cx="6131359" cy="1892826"/>
          </a:xfrm>
          <a:prstGeom prst="rect">
            <a:avLst/>
          </a:prstGeom>
          <a:noFill/>
        </p:spPr>
        <p:txBody>
          <a:bodyPr wrap="square" rtlCol="0">
            <a:spAutoFit/>
          </a:bodyPr>
          <a:lstStyle/>
          <a:p>
            <a:r>
              <a:rPr kumimoji="1" lang="ja-JP" altLang="en-US" sz="1300" dirty="0">
                <a:latin typeface="UD デジタル 教科書体 NK-R" panose="02020400000000000000" pitchFamily="18" charset="-128"/>
                <a:ea typeface="UD デジタル 教科書体 NK-R" panose="02020400000000000000" pitchFamily="18" charset="-128"/>
              </a:rPr>
              <a:t>　規格外野菜等を農作物直売所を活用して販売することにより、生活に困窮している人が野菜を入手しやすくなります。これは、</a:t>
            </a:r>
            <a:r>
              <a:rPr kumimoji="1" lang="en-US" altLang="ja-JP" sz="1300" dirty="0">
                <a:latin typeface="UD デジタル 教科書体 NK-R" panose="02020400000000000000" pitchFamily="18" charset="-128"/>
                <a:ea typeface="UD デジタル 教科書体 NK-R" panose="02020400000000000000" pitchFamily="18" charset="-128"/>
              </a:rPr>
              <a:t>2030</a:t>
            </a:r>
            <a:r>
              <a:rPr kumimoji="1" lang="ja-JP" altLang="en-US" sz="1300" dirty="0">
                <a:latin typeface="UD デジタル 教科書体 NK-R" panose="02020400000000000000" pitchFamily="18" charset="-128"/>
                <a:ea typeface="UD デジタル 教科書体 NK-R" panose="02020400000000000000" pitchFamily="18" charset="-128"/>
              </a:rPr>
              <a:t>年までに持続可能でよりよい世界を目指す国際目標である持続可能な開発目標</a:t>
            </a:r>
            <a:r>
              <a:rPr kumimoji="1" lang="en-US" altLang="ja-JP" sz="1300" dirty="0">
                <a:latin typeface="UD デジタル 教科書体 NK-R" panose="02020400000000000000" pitchFamily="18" charset="-128"/>
                <a:ea typeface="UD デジタル 教科書体 NK-R" panose="02020400000000000000" pitchFamily="18" charset="-128"/>
              </a:rPr>
              <a:t>(Sustainable Development Goals</a:t>
            </a:r>
            <a:r>
              <a:rPr kumimoji="1" lang="ja-JP" altLang="en-US" sz="1300" dirty="0">
                <a:latin typeface="UD デジタル 教科書体 NK-R" panose="02020400000000000000" pitchFamily="18" charset="-128"/>
                <a:ea typeface="UD デジタル 教科書体 NK-R" panose="02020400000000000000" pitchFamily="18" charset="-128"/>
              </a:rPr>
              <a:t>：</a:t>
            </a:r>
            <a:r>
              <a:rPr kumimoji="1" lang="en-US" altLang="ja-JP" sz="1300" dirty="0">
                <a:latin typeface="UD デジタル 教科書体 NK-R" panose="02020400000000000000" pitchFamily="18" charset="-128"/>
                <a:ea typeface="UD デジタル 教科書体 NK-R" panose="02020400000000000000" pitchFamily="18" charset="-128"/>
              </a:rPr>
              <a:t>SDGs</a:t>
            </a:r>
            <a:r>
              <a:rPr kumimoji="1" lang="ja-JP" altLang="en-US" sz="1300" dirty="0">
                <a:latin typeface="UD デジタル 教科書体 NK-R" panose="02020400000000000000" pitchFamily="18" charset="-128"/>
                <a:ea typeface="UD デジタル 教科書体 NK-R" panose="02020400000000000000" pitchFamily="18" charset="-128"/>
              </a:rPr>
              <a:t>）の「</a:t>
            </a:r>
            <a:r>
              <a:rPr kumimoji="1" lang="en-US" altLang="ja-JP" sz="1300" dirty="0">
                <a:latin typeface="UD デジタル 教科書体 NK-R" panose="02020400000000000000" pitchFamily="18" charset="-128"/>
                <a:ea typeface="UD デジタル 教科書体 NK-R" panose="02020400000000000000" pitchFamily="18" charset="-128"/>
              </a:rPr>
              <a:t>1.</a:t>
            </a:r>
            <a:r>
              <a:rPr kumimoji="1" lang="ja-JP" altLang="en-US" sz="1300" dirty="0">
                <a:latin typeface="UD デジタル 教科書体 NK-R" panose="02020400000000000000" pitchFamily="18" charset="-128"/>
                <a:ea typeface="UD デジタル 教科書体 NK-R" panose="02020400000000000000" pitchFamily="18" charset="-128"/>
              </a:rPr>
              <a:t>貧困をなくそう」、「</a:t>
            </a:r>
            <a:r>
              <a:rPr kumimoji="1" lang="en-US" altLang="ja-JP" sz="1300" dirty="0">
                <a:latin typeface="UD デジタル 教科書体 NK-R" panose="02020400000000000000" pitchFamily="18" charset="-128"/>
                <a:ea typeface="UD デジタル 教科書体 NK-R" panose="02020400000000000000" pitchFamily="18" charset="-128"/>
              </a:rPr>
              <a:t>2.</a:t>
            </a:r>
            <a:r>
              <a:rPr kumimoji="1" lang="ja-JP" altLang="en-US" sz="1300" dirty="0">
                <a:latin typeface="UD デジタル 教科書体 NK-R" panose="02020400000000000000" pitchFamily="18" charset="-128"/>
                <a:ea typeface="UD デジタル 教科書体 NK-R" panose="02020400000000000000" pitchFamily="18" charset="-128"/>
              </a:rPr>
              <a:t>飢餓をゼロに」、「</a:t>
            </a:r>
            <a:r>
              <a:rPr kumimoji="1" lang="en-US" altLang="ja-JP" sz="1300" dirty="0">
                <a:latin typeface="UD デジタル 教科書体 NK-R" panose="02020400000000000000" pitchFamily="18" charset="-128"/>
                <a:ea typeface="UD デジタル 教科書体 NK-R" panose="02020400000000000000" pitchFamily="18" charset="-128"/>
              </a:rPr>
              <a:t>3.</a:t>
            </a:r>
            <a:r>
              <a:rPr kumimoji="1" lang="ja-JP" altLang="en-US" sz="1300" dirty="0">
                <a:latin typeface="UD デジタル 教科書体 NK-R" panose="02020400000000000000" pitchFamily="18" charset="-128"/>
                <a:ea typeface="UD デジタル 教科書体 NK-R" panose="02020400000000000000" pitchFamily="18" charset="-128"/>
              </a:rPr>
              <a:t>すべての人に健康と福祉を」の３つの目標に寄与できます。また、食品ロスの削減にもつながることから「</a:t>
            </a:r>
            <a:r>
              <a:rPr kumimoji="1" lang="en-US" altLang="ja-JP" sz="1300" dirty="0">
                <a:latin typeface="UD デジタル 教科書体 NK-R" panose="02020400000000000000" pitchFamily="18" charset="-128"/>
                <a:ea typeface="UD デジタル 教科書体 NK-R" panose="02020400000000000000" pitchFamily="18" charset="-128"/>
              </a:rPr>
              <a:t>12.</a:t>
            </a:r>
            <a:r>
              <a:rPr kumimoji="1" lang="ja-JP" altLang="en-US" sz="1300" dirty="0">
                <a:latin typeface="UD デジタル 教科書体 NK-R" panose="02020400000000000000" pitchFamily="18" charset="-128"/>
                <a:ea typeface="UD デジタル 教科書体 NK-R" panose="02020400000000000000" pitchFamily="18" charset="-128"/>
              </a:rPr>
              <a:t>つくる責任 つかう責任」の目標にも寄与できます。さらに、様々な人たちが協働しながらすすめる取組は「</a:t>
            </a:r>
            <a:r>
              <a:rPr kumimoji="1" lang="en-US" altLang="ja-JP" sz="1300" dirty="0">
                <a:latin typeface="UD デジタル 教科書体 NK-R" panose="02020400000000000000" pitchFamily="18" charset="-128"/>
                <a:ea typeface="UD デジタル 教科書体 NK-R" panose="02020400000000000000" pitchFamily="18" charset="-128"/>
              </a:rPr>
              <a:t>17.</a:t>
            </a:r>
            <a:r>
              <a:rPr kumimoji="1" lang="ja-JP" altLang="en-US" sz="1300" dirty="0">
                <a:latin typeface="UD デジタル 教科書体 NK-R" panose="02020400000000000000" pitchFamily="18" charset="-128"/>
                <a:ea typeface="UD デジタル 教科書体 NK-R" panose="02020400000000000000" pitchFamily="18" charset="-128"/>
              </a:rPr>
              <a:t>パートナーシップで目標を達成しよう」に合致しています。このように、持続可能な誰も困窮しない社会の実現と、人と自然の共存できる社会の構築に貢献することができます。</a:t>
            </a:r>
          </a:p>
        </p:txBody>
      </p:sp>
      <p:sp>
        <p:nvSpPr>
          <p:cNvPr id="25" name="四角形: 角を丸くする 24">
            <a:extLst>
              <a:ext uri="{FF2B5EF4-FFF2-40B4-BE49-F238E27FC236}">
                <a16:creationId xmlns:a16="http://schemas.microsoft.com/office/drawing/2014/main" id="{50A83FA5-0D84-C791-6463-28A23EE16B9A}"/>
              </a:ext>
            </a:extLst>
          </p:cNvPr>
          <p:cNvSpPr/>
          <p:nvPr/>
        </p:nvSpPr>
        <p:spPr>
          <a:xfrm>
            <a:off x="329868" y="7729652"/>
            <a:ext cx="6254673" cy="1125012"/>
          </a:xfrm>
          <a:prstGeom prst="roundRect">
            <a:avLst>
              <a:gd name="adj" fmla="val 11340"/>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6" name="グループ化 25">
            <a:extLst>
              <a:ext uri="{FF2B5EF4-FFF2-40B4-BE49-F238E27FC236}">
                <a16:creationId xmlns:a16="http://schemas.microsoft.com/office/drawing/2014/main" id="{35B017F7-DBCA-07E6-6533-AE8F94B78959}"/>
              </a:ext>
            </a:extLst>
          </p:cNvPr>
          <p:cNvGrpSpPr/>
          <p:nvPr/>
        </p:nvGrpSpPr>
        <p:grpSpPr>
          <a:xfrm>
            <a:off x="1236464" y="7259669"/>
            <a:ext cx="4432882" cy="851717"/>
            <a:chOff x="156916" y="5873395"/>
            <a:chExt cx="4764011" cy="851717"/>
          </a:xfrm>
        </p:grpSpPr>
        <p:pic>
          <p:nvPicPr>
            <p:cNvPr id="29" name="図 28">
              <a:extLst>
                <a:ext uri="{FF2B5EF4-FFF2-40B4-BE49-F238E27FC236}">
                  <a16:creationId xmlns:a16="http://schemas.microsoft.com/office/drawing/2014/main" id="{1F2DBEE8-231B-5D86-034B-58255350BE51}"/>
                </a:ext>
              </a:extLst>
            </p:cNvPr>
            <p:cNvPicPr>
              <a:picLocks noChangeAspect="1"/>
            </p:cNvPicPr>
            <p:nvPr/>
          </p:nvPicPr>
          <p:blipFill>
            <a:blip r:embed="rId8">
              <a:extLst>
                <a:ext uri="{28A0092B-C50C-407E-A947-70E740481C1C}">
                  <a14:useLocalDpi xmlns:a14="http://schemas.microsoft.com/office/drawing/2010/main" val="0"/>
                </a:ext>
              </a:extLst>
            </a:blip>
            <a:srcRect t="71139" r="81854"/>
            <a:stretch/>
          </p:blipFill>
          <p:spPr>
            <a:xfrm>
              <a:off x="4165727" y="5873395"/>
              <a:ext cx="755200" cy="851717"/>
            </a:xfrm>
            <a:prstGeom prst="rect">
              <a:avLst/>
            </a:prstGeom>
          </p:spPr>
        </p:pic>
        <p:sp>
          <p:nvSpPr>
            <p:cNvPr id="30" name="二等辺三角形 29">
              <a:extLst>
                <a:ext uri="{FF2B5EF4-FFF2-40B4-BE49-F238E27FC236}">
                  <a16:creationId xmlns:a16="http://schemas.microsoft.com/office/drawing/2014/main" id="{CE9B3921-F294-5EEB-386A-6277D2E4DF0C}"/>
                </a:ext>
              </a:extLst>
            </p:cNvPr>
            <p:cNvSpPr/>
            <p:nvPr/>
          </p:nvSpPr>
          <p:spPr>
            <a:xfrm>
              <a:off x="3866401" y="6109071"/>
              <a:ext cx="462875" cy="234307"/>
            </a:xfrm>
            <a:prstGeom prst="triangle">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四角形: 角を丸くする 26">
              <a:extLst>
                <a:ext uri="{FF2B5EF4-FFF2-40B4-BE49-F238E27FC236}">
                  <a16:creationId xmlns:a16="http://schemas.microsoft.com/office/drawing/2014/main" id="{FB7B5014-3EA2-DA0E-E591-94243769B94F}"/>
                </a:ext>
              </a:extLst>
            </p:cNvPr>
            <p:cNvSpPr/>
            <p:nvPr/>
          </p:nvSpPr>
          <p:spPr>
            <a:xfrm>
              <a:off x="156916" y="6048856"/>
              <a:ext cx="3975461" cy="500797"/>
            </a:xfrm>
            <a:prstGeom prst="round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F5C00CA5-3DC1-9064-FF02-A5BCC6C018F6}"/>
                </a:ext>
              </a:extLst>
            </p:cNvPr>
            <p:cNvSpPr txBox="1"/>
            <p:nvPr/>
          </p:nvSpPr>
          <p:spPr>
            <a:xfrm>
              <a:off x="224606" y="6144960"/>
              <a:ext cx="3629520" cy="338554"/>
            </a:xfrm>
            <a:prstGeom prst="rect">
              <a:avLst/>
            </a:prstGeom>
            <a:noFill/>
          </p:spPr>
          <p:txBody>
            <a:bodyPr wrap="none" rtlCol="0">
              <a:spAutoFit/>
            </a:bodyPr>
            <a:lstStyle/>
            <a:p>
              <a:r>
                <a:rPr kumimoji="1" lang="ja-JP" altLang="en-US" sz="1600" dirty="0">
                  <a:latin typeface="UD デジタル 教科書体 NK-R" panose="02020400000000000000" pitchFamily="18" charset="-128"/>
                  <a:ea typeface="UD デジタル 教科書体 NK-R" panose="02020400000000000000" pitchFamily="18" charset="-128"/>
                </a:rPr>
                <a:t>農作物直売所で販売する時にひと手間！</a:t>
              </a:r>
            </a:p>
          </p:txBody>
        </p:sp>
      </p:grpSp>
      <p:sp>
        <p:nvSpPr>
          <p:cNvPr id="31" name="テキスト ボックス 30">
            <a:extLst>
              <a:ext uri="{FF2B5EF4-FFF2-40B4-BE49-F238E27FC236}">
                <a16:creationId xmlns:a16="http://schemas.microsoft.com/office/drawing/2014/main" id="{22BE955C-6218-C41C-0A41-97A17588C37B}"/>
              </a:ext>
            </a:extLst>
          </p:cNvPr>
          <p:cNvSpPr txBox="1"/>
          <p:nvPr/>
        </p:nvSpPr>
        <p:spPr>
          <a:xfrm>
            <a:off x="315517" y="8042974"/>
            <a:ext cx="6254672" cy="830997"/>
          </a:xfrm>
          <a:prstGeom prst="rect">
            <a:avLst/>
          </a:prstGeom>
          <a:noFill/>
        </p:spPr>
        <p:txBody>
          <a:bodyPr wrap="square">
            <a:spAutoFit/>
          </a:bodyPr>
          <a:lstStyle/>
          <a:p>
            <a:r>
              <a:rPr lang="ja-JP" altLang="en-US" sz="1200" dirty="0">
                <a:latin typeface="UD デジタル 教科書体 NK-R" panose="02020400000000000000" pitchFamily="18" charset="-128"/>
                <a:ea typeface="UD デジタル 教科書体 NK-R" panose="02020400000000000000" pitchFamily="18" charset="-128"/>
              </a:rPr>
              <a:t>　　例えば、売りたいと考えている食品を利用者がアクセスしやすい場所（目につきやすい場所や位置、レジの近く等）で販売することにより、購入されやすくなること</a:t>
            </a:r>
            <a:r>
              <a:rPr lang="en-US" altLang="ja-JP" sz="1200" baseline="30000" dirty="0">
                <a:latin typeface="UD デジタル 教科書体 NK-R" panose="02020400000000000000" pitchFamily="18" charset="-128"/>
                <a:ea typeface="UD デジタル 教科書体 NK-R" panose="02020400000000000000" pitchFamily="18" charset="-128"/>
              </a:rPr>
              <a:t>1</a:t>
            </a:r>
            <a:r>
              <a:rPr lang="ja-JP" altLang="en-US" sz="1200" baseline="30000" dirty="0">
                <a:latin typeface="UD デジタル 教科書体 NK-R" panose="02020400000000000000" pitchFamily="18" charset="-128"/>
                <a:ea typeface="UD デジタル 教科書体 NK-R" panose="02020400000000000000" pitchFamily="18" charset="-128"/>
              </a:rPr>
              <a:t>）</a:t>
            </a:r>
            <a:r>
              <a:rPr lang="ja-JP" altLang="en-US" sz="1200" dirty="0">
                <a:latin typeface="UD デジタル 教科書体 NK-R" panose="02020400000000000000" pitchFamily="18" charset="-128"/>
                <a:ea typeface="UD デジタル 教科書体 NK-R" panose="02020400000000000000" pitchFamily="18" charset="-128"/>
              </a:rPr>
              <a:t>や売りたいと考えている食品が注目されるようなポップを表示することでその商品が購入されやすくなることが報告されてい</a:t>
            </a:r>
            <a:endParaRPr lang="en-US" altLang="ja-JP" sz="1200" dirty="0">
              <a:latin typeface="UD デジタル 教科書体 NK-R" panose="02020400000000000000" pitchFamily="18" charset="-128"/>
              <a:ea typeface="UD デジタル 教科書体 NK-R" panose="02020400000000000000" pitchFamily="18" charset="-128"/>
            </a:endParaRPr>
          </a:p>
          <a:p>
            <a:r>
              <a:rPr lang="ja-JP" altLang="en-US" sz="1200" dirty="0">
                <a:latin typeface="UD デジタル 教科書体 NK-R" panose="02020400000000000000" pitchFamily="18" charset="-128"/>
                <a:ea typeface="UD デジタル 教科書体 NK-R" panose="02020400000000000000" pitchFamily="18" charset="-128"/>
              </a:rPr>
              <a:t>ます</a:t>
            </a:r>
            <a:r>
              <a:rPr lang="en-US" altLang="ja-JP" sz="1200" baseline="30000" dirty="0">
                <a:latin typeface="UD デジタル 教科書体 NK-R" panose="02020400000000000000" pitchFamily="18" charset="-128"/>
                <a:ea typeface="UD デジタル 教科書体 NK-R" panose="02020400000000000000" pitchFamily="18" charset="-128"/>
              </a:rPr>
              <a:t>2)</a:t>
            </a:r>
            <a:r>
              <a:rPr lang="ja-JP" altLang="en-US" sz="1200" dirty="0">
                <a:latin typeface="UD デジタル 教科書体 NK-R" panose="02020400000000000000" pitchFamily="18" charset="-128"/>
                <a:ea typeface="UD デジタル 教科書体 NK-R" panose="02020400000000000000" pitchFamily="18" charset="-128"/>
              </a:rPr>
              <a:t>。規格外野菜を販売する際にこれらの方法を活用するのも１つの方法です。</a:t>
            </a:r>
            <a:endParaRPr lang="en-US" altLang="ja-JP" sz="1200" dirty="0">
              <a:latin typeface="UD デジタル 教科書体 NK-R" panose="02020400000000000000" pitchFamily="18" charset="-128"/>
              <a:ea typeface="UD デジタル 教科書体 NK-R" panose="02020400000000000000" pitchFamily="18" charset="-128"/>
            </a:endParaRPr>
          </a:p>
        </p:txBody>
      </p:sp>
      <p:sp>
        <p:nvSpPr>
          <p:cNvPr id="33" name="テキスト ボックス 32">
            <a:extLst>
              <a:ext uri="{FF2B5EF4-FFF2-40B4-BE49-F238E27FC236}">
                <a16:creationId xmlns:a16="http://schemas.microsoft.com/office/drawing/2014/main" id="{7B50A254-4C76-259F-8A66-0F98D5B0FB5D}"/>
              </a:ext>
            </a:extLst>
          </p:cNvPr>
          <p:cNvSpPr txBox="1"/>
          <p:nvPr/>
        </p:nvSpPr>
        <p:spPr>
          <a:xfrm>
            <a:off x="243289" y="8953382"/>
            <a:ext cx="6399127" cy="584775"/>
          </a:xfrm>
          <a:prstGeom prst="rect">
            <a:avLst/>
          </a:prstGeom>
          <a:noFill/>
        </p:spPr>
        <p:txBody>
          <a:bodyPr wrap="square">
            <a:spAutoFit/>
          </a:bodyPr>
          <a:lstStyle/>
          <a:p>
            <a:r>
              <a:rPr lang="en-US" altLang="ja-JP" sz="800" dirty="0">
                <a:latin typeface="UD デジタル 教科書体 NK-R" panose="02020400000000000000" pitchFamily="18" charset="-128"/>
                <a:ea typeface="UD デジタル 教科書体 NK-R" panose="02020400000000000000" pitchFamily="18" charset="-128"/>
              </a:rPr>
              <a:t>1) Floor M </a:t>
            </a:r>
            <a:r>
              <a:rPr lang="en-US" altLang="ja-JP" sz="800" dirty="0" err="1">
                <a:latin typeface="UD デジタル 教科書体 NK-R" panose="02020400000000000000" pitchFamily="18" charset="-128"/>
                <a:ea typeface="UD デジタル 教科書体 NK-R" panose="02020400000000000000" pitchFamily="18" charset="-128"/>
              </a:rPr>
              <a:t>Kroese</a:t>
            </a:r>
            <a:r>
              <a:rPr lang="en-US" altLang="ja-JP" sz="800" dirty="0">
                <a:latin typeface="UD デジタル 教科書体 NK-R" panose="02020400000000000000" pitchFamily="18" charset="-128"/>
                <a:ea typeface="UD デジタル 教科書体 NK-R" panose="02020400000000000000" pitchFamily="18" charset="-128"/>
              </a:rPr>
              <a:t>, David R </a:t>
            </a:r>
            <a:r>
              <a:rPr lang="en-US" altLang="ja-JP" sz="800" dirty="0" err="1">
                <a:latin typeface="UD デジタル 教科書体 NK-R" panose="02020400000000000000" pitchFamily="18" charset="-128"/>
                <a:ea typeface="UD デジタル 教科書体 NK-R" panose="02020400000000000000" pitchFamily="18" charset="-128"/>
              </a:rPr>
              <a:t>Marchiori</a:t>
            </a:r>
            <a:r>
              <a:rPr lang="en-US" altLang="ja-JP" sz="800" dirty="0">
                <a:latin typeface="UD デジタル 教科書体 NK-R" panose="02020400000000000000" pitchFamily="18" charset="-128"/>
                <a:ea typeface="UD デジタル 教科書体 NK-R" panose="02020400000000000000" pitchFamily="18" charset="-128"/>
              </a:rPr>
              <a:t>, Denise T D de Ridder :Nudging healthy food choices: a field experiment at the train station. Journal of Public Health, 2016 , 38(2), e133-7. </a:t>
            </a:r>
          </a:p>
          <a:p>
            <a:r>
              <a:rPr lang="en-US" altLang="ja-JP" sz="800" dirty="0">
                <a:latin typeface="UD デジタル 教科書体 NK-R" panose="02020400000000000000" pitchFamily="18" charset="-128"/>
                <a:ea typeface="UD デジタル 教科書体 NK-R" panose="02020400000000000000" pitchFamily="18" charset="-128"/>
              </a:rPr>
              <a:t>2) Thapa Janani, Lyford Conrad, Belasco Eric J., McCool </a:t>
            </a:r>
            <a:r>
              <a:rPr lang="en-US" altLang="ja-JP" sz="800" dirty="0" err="1">
                <a:latin typeface="UD デジタル 教科書体 NK-R" panose="02020400000000000000" pitchFamily="18" charset="-128"/>
                <a:ea typeface="UD デジタル 教科書体 NK-R" panose="02020400000000000000" pitchFamily="18" charset="-128"/>
              </a:rPr>
              <a:t>Barent</a:t>
            </a:r>
            <a:r>
              <a:rPr lang="en-US" altLang="ja-JP" sz="800" dirty="0">
                <a:latin typeface="UD デジタル 教科書体 NK-R" panose="02020400000000000000" pitchFamily="18" charset="-128"/>
                <a:ea typeface="UD デジタル 教科書体 NK-R" panose="02020400000000000000" pitchFamily="18" charset="-128"/>
              </a:rPr>
              <a:t>, McCool Audrey, Pence Barbara, Carter Tyra: Nudges in the Supermarket: Experience from Point of Sale Signs. s. In </a:t>
            </a:r>
            <a:r>
              <a:rPr lang="en-US" altLang="ja-JP" sz="800" dirty="0" err="1">
                <a:latin typeface="UD デジタル 教科書体 NK-R" panose="02020400000000000000" pitchFamily="18" charset="-128"/>
                <a:ea typeface="UD デジタル 教科書体 NK-R" panose="02020400000000000000" pitchFamily="18" charset="-128"/>
              </a:rPr>
              <a:t>AgEcon</a:t>
            </a:r>
            <a:r>
              <a:rPr lang="en-US" altLang="ja-JP" sz="800" dirty="0">
                <a:latin typeface="UD デジタル 教科書体 NK-R" panose="02020400000000000000" pitchFamily="18" charset="-128"/>
                <a:ea typeface="UD デジタル 教科書体 NK-R" panose="02020400000000000000" pitchFamily="18" charset="-128"/>
              </a:rPr>
              <a:t> Search, 2014.</a:t>
            </a:r>
          </a:p>
        </p:txBody>
      </p:sp>
    </p:spTree>
    <p:extLst>
      <p:ext uri="{BB962C8B-B14F-4D97-AF65-F5344CB8AC3E}">
        <p14:creationId xmlns:p14="http://schemas.microsoft.com/office/powerpoint/2010/main" val="166363344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14D7EB38E89C4C458F5C2D6F313AD06F" ma:contentTypeVersion="12" ma:contentTypeDescription="新しいドキュメントを作成します。" ma:contentTypeScope="" ma:versionID="a4ccd49552bd1cdb5897d18eff85ebab">
  <xsd:schema xmlns:xsd="http://www.w3.org/2001/XMLSchema" xmlns:xs="http://www.w3.org/2001/XMLSchema" xmlns:p="http://schemas.microsoft.com/office/2006/metadata/properties" xmlns:ns2="aeb6e62a-4f96-47f3-8c8f-a8fa700fdb78" xmlns:ns3="a019e3eb-41ef-444b-9adf-81078781b579" targetNamespace="http://schemas.microsoft.com/office/2006/metadata/properties" ma:root="true" ma:fieldsID="86c9c3952694c43116412b9f2fd6bb86" ns2:_="" ns3:_="">
    <xsd:import namespace="aeb6e62a-4f96-47f3-8c8f-a8fa700fdb78"/>
    <xsd:import namespace="a019e3eb-41ef-444b-9adf-81078781b579"/>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eb6e62a-4f96-47f3-8c8f-a8fa700fdb7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8b30d1af-5af5-42b0-b3f9-227adb8ac4bf"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19e3eb-41ef-444b-9adf-81078781b579"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d417c59a-c5b7-4757-8777-94a97dfbcc2e}" ma:internalName="TaxCatchAll" ma:showField="CatchAllData" ma:web="a019e3eb-41ef-444b-9adf-81078781b5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019e3eb-41ef-444b-9adf-81078781b579" xsi:nil="true"/>
    <lcf76f155ced4ddcb4097134ff3c332f xmlns="aeb6e62a-4f96-47f3-8c8f-a8fa700fdb7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C93C0C6-E6AD-4DCE-BF51-7F30BC007572}"/>
</file>

<file path=customXml/itemProps2.xml><?xml version="1.0" encoding="utf-8"?>
<ds:datastoreItem xmlns:ds="http://schemas.openxmlformats.org/officeDocument/2006/customXml" ds:itemID="{74F10541-CFC7-4840-B5FC-09A852E59C85}"/>
</file>

<file path=customXml/itemProps3.xml><?xml version="1.0" encoding="utf-8"?>
<ds:datastoreItem xmlns:ds="http://schemas.openxmlformats.org/officeDocument/2006/customXml" ds:itemID="{F1D9AB2B-512D-4930-8EE3-46F78C65BE6C}"/>
</file>

<file path=docProps/app.xml><?xml version="1.0" encoding="utf-8"?>
<Properties xmlns="http://schemas.openxmlformats.org/officeDocument/2006/extended-properties" xmlns:vt="http://schemas.openxmlformats.org/officeDocument/2006/docPropsVTypes">
  <Template>Office 2013 - 2022 Theme</Template>
  <TotalTime>101</TotalTime>
  <Words>414</Words>
  <Application>Microsoft Office PowerPoint</Application>
  <PresentationFormat>A4 210 x 297 mm</PresentationFormat>
  <Paragraphs>9</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UD デジタル 教科書体 NK-R</vt:lpstr>
      <vt:lpstr>Arial</vt:lpstr>
      <vt:lpstr>Calibri</vt:lpstr>
      <vt:lpstr>Calibri Light</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 Kobayashi</dc:creator>
  <cp:lastModifiedBy>T Kobayashi</cp:lastModifiedBy>
  <cp:revision>1</cp:revision>
  <dcterms:created xsi:type="dcterms:W3CDTF">2024-11-11T15:11:58Z</dcterms:created>
  <dcterms:modified xsi:type="dcterms:W3CDTF">2025-03-03T17:02:32Z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0x01010014D7EB38E89C4C458F5C2D6F313AD06F</vt:lpwstr>
  </property>
</Properties>
</file>