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EC4"/>
    <a:srgbClr val="FF3399"/>
    <a:srgbClr val="FF99CC"/>
    <a:srgbClr val="CCFFFF"/>
    <a:srgbClr val="FF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28C360-54D7-4F9C-B473-9346D89F68D4}" v="14" dt="2025-02-26T18:51:55.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28" autoAdjust="0"/>
    <p:restoredTop sz="94660"/>
  </p:normalViewPr>
  <p:slideViewPr>
    <p:cSldViewPr snapToGrid="0">
      <p:cViewPr>
        <p:scale>
          <a:sx n="75" d="100"/>
          <a:sy n="75" d="100"/>
        </p:scale>
        <p:origin x="636" y="-5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Kobayashi" userId="764626e7f754cd25" providerId="LiveId" clId="{3270C63D-12CE-4EA7-B9A5-60D041495FB6}"/>
    <pc:docChg chg="delSld">
      <pc:chgData name="T Kobayashi" userId="764626e7f754cd25" providerId="LiveId" clId="{3270C63D-12CE-4EA7-B9A5-60D041495FB6}" dt="2024-11-30T04:27:29.757" v="0" actId="2696"/>
      <pc:docMkLst>
        <pc:docMk/>
      </pc:docMkLst>
      <pc:sldChg chg="del">
        <pc:chgData name="T Kobayashi" userId="764626e7f754cd25" providerId="LiveId" clId="{3270C63D-12CE-4EA7-B9A5-60D041495FB6}" dt="2024-11-30T04:27:29.757" v="0" actId="2696"/>
        <pc:sldMkLst>
          <pc:docMk/>
          <pc:sldMk cId="3684843571" sldId="256"/>
        </pc:sldMkLst>
      </pc:sldChg>
    </pc:docChg>
  </pc:docChgLst>
  <pc:docChgLst>
    <pc:chgData name="T Kobayashi" userId="764626e7f754cd25" providerId="LiveId" clId="{526834BA-E7CD-4102-8553-91BC563B4F67}"/>
    <pc:docChg chg="undo custSel addSld modSld">
      <pc:chgData name="T Kobayashi" userId="764626e7f754cd25" providerId="LiveId" clId="{526834BA-E7CD-4102-8553-91BC563B4F67}" dt="2024-12-05T02:30:31.440" v="387" actId="1076"/>
      <pc:docMkLst>
        <pc:docMk/>
      </pc:docMkLst>
      <pc:sldChg chg="addSp modSp mod">
        <pc:chgData name="T Kobayashi" userId="764626e7f754cd25" providerId="LiveId" clId="{526834BA-E7CD-4102-8553-91BC563B4F67}" dt="2024-12-05T02:16:38.131" v="109" actId="1076"/>
        <pc:sldMkLst>
          <pc:docMk/>
          <pc:sldMk cId="1755182821" sldId="257"/>
        </pc:sldMkLst>
        <pc:spChg chg="mod">
          <ac:chgData name="T Kobayashi" userId="764626e7f754cd25" providerId="LiveId" clId="{526834BA-E7CD-4102-8553-91BC563B4F67}" dt="2024-12-05T02:15:49.040" v="11" actId="20577"/>
          <ac:spMkLst>
            <pc:docMk/>
            <pc:sldMk cId="1755182821" sldId="257"/>
            <ac:spMk id="5" creationId="{8DB061FE-76E0-A888-B9A2-9CFF2CBDA160}"/>
          </ac:spMkLst>
        </pc:spChg>
        <pc:spChg chg="add mod">
          <ac:chgData name="T Kobayashi" userId="764626e7f754cd25" providerId="LiveId" clId="{526834BA-E7CD-4102-8553-91BC563B4F67}" dt="2024-12-05T02:16:03.334" v="17" actId="1076"/>
          <ac:spMkLst>
            <pc:docMk/>
            <pc:sldMk cId="1755182821" sldId="257"/>
            <ac:spMk id="7" creationId="{1C1744C3-F8AC-D1E5-E253-F37AB599A689}"/>
          </ac:spMkLst>
        </pc:spChg>
        <pc:spChg chg="add mod">
          <ac:chgData name="T Kobayashi" userId="764626e7f754cd25" providerId="LiveId" clId="{526834BA-E7CD-4102-8553-91BC563B4F67}" dt="2024-12-05T02:16:38.131" v="109" actId="1076"/>
          <ac:spMkLst>
            <pc:docMk/>
            <pc:sldMk cId="1755182821" sldId="257"/>
            <ac:spMk id="11" creationId="{9A7BFD8A-3CE1-594D-8469-CA84E4F26813}"/>
          </ac:spMkLst>
        </pc:spChg>
      </pc:sldChg>
      <pc:sldChg chg="addSp delSp modSp new mod">
        <pc:chgData name="T Kobayashi" userId="764626e7f754cd25" providerId="LiveId" clId="{526834BA-E7CD-4102-8553-91BC563B4F67}" dt="2024-12-05T02:30:31.440" v="387" actId="1076"/>
        <pc:sldMkLst>
          <pc:docMk/>
          <pc:sldMk cId="1575939951" sldId="258"/>
        </pc:sldMkLst>
        <pc:spChg chg="add mod">
          <ac:chgData name="T Kobayashi" userId="764626e7f754cd25" providerId="LiveId" clId="{526834BA-E7CD-4102-8553-91BC563B4F67}" dt="2024-12-05T02:17:20.943" v="121" actId="1076"/>
          <ac:spMkLst>
            <pc:docMk/>
            <pc:sldMk cId="1575939951" sldId="258"/>
            <ac:spMk id="2" creationId="{3C8FDCC5-2E25-7E5F-E4EF-E91568D5BF40}"/>
          </ac:spMkLst>
        </pc:spChg>
        <pc:spChg chg="add mod">
          <ac:chgData name="T Kobayashi" userId="764626e7f754cd25" providerId="LiveId" clId="{526834BA-E7CD-4102-8553-91BC563B4F67}" dt="2024-12-05T02:16:53.231" v="112" actId="2711"/>
          <ac:spMkLst>
            <pc:docMk/>
            <pc:sldMk cId="1575939951" sldId="258"/>
            <ac:spMk id="3" creationId="{8E039923-CD05-1E58-2D4A-0ED1EA159FBC}"/>
          </ac:spMkLst>
        </pc:spChg>
        <pc:spChg chg="add mod">
          <ac:chgData name="T Kobayashi" userId="764626e7f754cd25" providerId="LiveId" clId="{526834BA-E7CD-4102-8553-91BC563B4F67}" dt="2024-12-05T02:28:20.570" v="352" actId="1037"/>
          <ac:spMkLst>
            <pc:docMk/>
            <pc:sldMk cId="1575939951" sldId="258"/>
            <ac:spMk id="4" creationId="{6C33EB40-E0A1-BDEC-6E64-3A9CFB23BB09}"/>
          </ac:spMkLst>
        </pc:spChg>
        <pc:spChg chg="add mod ord">
          <ac:chgData name="T Kobayashi" userId="764626e7f754cd25" providerId="LiveId" clId="{526834BA-E7CD-4102-8553-91BC563B4F67}" dt="2024-12-05T02:28:20.570" v="352" actId="1037"/>
          <ac:spMkLst>
            <pc:docMk/>
            <pc:sldMk cId="1575939951" sldId="258"/>
            <ac:spMk id="5" creationId="{F7301515-A47F-CA8E-B7F6-794F508DF04C}"/>
          </ac:spMkLst>
        </pc:spChg>
        <pc:spChg chg="add mod">
          <ac:chgData name="T Kobayashi" userId="764626e7f754cd25" providerId="LiveId" clId="{526834BA-E7CD-4102-8553-91BC563B4F67}" dt="2024-12-05T02:28:20.570" v="352" actId="1037"/>
          <ac:spMkLst>
            <pc:docMk/>
            <pc:sldMk cId="1575939951" sldId="258"/>
            <ac:spMk id="6" creationId="{85D911DD-7092-1AC6-95E2-97F13732518C}"/>
          </ac:spMkLst>
        </pc:spChg>
        <pc:spChg chg="add mod">
          <ac:chgData name="T Kobayashi" userId="764626e7f754cd25" providerId="LiveId" clId="{526834BA-E7CD-4102-8553-91BC563B4F67}" dt="2024-12-05T02:28:20.570" v="352" actId="1037"/>
          <ac:spMkLst>
            <pc:docMk/>
            <pc:sldMk cId="1575939951" sldId="258"/>
            <ac:spMk id="7" creationId="{158DD7B2-E317-6DE7-7743-C975AE04B85C}"/>
          </ac:spMkLst>
        </pc:spChg>
        <pc:spChg chg="add mod">
          <ac:chgData name="T Kobayashi" userId="764626e7f754cd25" providerId="LiveId" clId="{526834BA-E7CD-4102-8553-91BC563B4F67}" dt="2024-12-05T02:28:20.570" v="352" actId="1037"/>
          <ac:spMkLst>
            <pc:docMk/>
            <pc:sldMk cId="1575939951" sldId="258"/>
            <ac:spMk id="8" creationId="{EDDCC7FB-D1DC-89C0-AB0B-5F3058281211}"/>
          </ac:spMkLst>
        </pc:spChg>
        <pc:spChg chg="add mod">
          <ac:chgData name="T Kobayashi" userId="764626e7f754cd25" providerId="LiveId" clId="{526834BA-E7CD-4102-8553-91BC563B4F67}" dt="2024-12-05T02:28:20.570" v="352" actId="1037"/>
          <ac:spMkLst>
            <pc:docMk/>
            <pc:sldMk cId="1575939951" sldId="258"/>
            <ac:spMk id="9" creationId="{1A80E870-2298-2F43-910D-7863AB15E603}"/>
          </ac:spMkLst>
        </pc:spChg>
        <pc:spChg chg="add mod">
          <ac:chgData name="T Kobayashi" userId="764626e7f754cd25" providerId="LiveId" clId="{526834BA-E7CD-4102-8553-91BC563B4F67}" dt="2024-12-05T02:15:19.590" v="2" actId="1076"/>
          <ac:spMkLst>
            <pc:docMk/>
            <pc:sldMk cId="1575939951" sldId="258"/>
            <ac:spMk id="11" creationId="{D187B0ED-C8C3-0DE6-1714-9E221243A608}"/>
          </ac:spMkLst>
        </pc:spChg>
        <pc:spChg chg="add mod">
          <ac:chgData name="T Kobayashi" userId="764626e7f754cd25" providerId="LiveId" clId="{526834BA-E7CD-4102-8553-91BC563B4F67}" dt="2024-12-05T02:15:19.590" v="2" actId="1076"/>
          <ac:spMkLst>
            <pc:docMk/>
            <pc:sldMk cId="1575939951" sldId="258"/>
            <ac:spMk id="12" creationId="{F18E77BA-1888-F0F4-E2B4-D84C1DB3062A}"/>
          </ac:spMkLst>
        </pc:spChg>
        <pc:spChg chg="add mod">
          <ac:chgData name="T Kobayashi" userId="764626e7f754cd25" providerId="LiveId" clId="{526834BA-E7CD-4102-8553-91BC563B4F67}" dt="2024-12-05T02:15:19.590" v="2" actId="1076"/>
          <ac:spMkLst>
            <pc:docMk/>
            <pc:sldMk cId="1575939951" sldId="258"/>
            <ac:spMk id="13" creationId="{F8B5B52C-9759-FC13-19F1-F6F439479CE4}"/>
          </ac:spMkLst>
        </pc:spChg>
        <pc:spChg chg="add mod">
          <ac:chgData name="T Kobayashi" userId="764626e7f754cd25" providerId="LiveId" clId="{526834BA-E7CD-4102-8553-91BC563B4F67}" dt="2024-12-05T02:15:19.590" v="2" actId="1076"/>
          <ac:spMkLst>
            <pc:docMk/>
            <pc:sldMk cId="1575939951" sldId="258"/>
            <ac:spMk id="14" creationId="{F3263F56-A23D-14D3-3E25-B7C18711E670}"/>
          </ac:spMkLst>
        </pc:spChg>
        <pc:spChg chg="add mod">
          <ac:chgData name="T Kobayashi" userId="764626e7f754cd25" providerId="LiveId" clId="{526834BA-E7CD-4102-8553-91BC563B4F67}" dt="2024-12-05T02:15:19.590" v="2" actId="1076"/>
          <ac:spMkLst>
            <pc:docMk/>
            <pc:sldMk cId="1575939951" sldId="258"/>
            <ac:spMk id="15" creationId="{BCD153C5-F3D3-E523-A581-06234B30C872}"/>
          </ac:spMkLst>
        </pc:spChg>
        <pc:spChg chg="add mod">
          <ac:chgData name="T Kobayashi" userId="764626e7f754cd25" providerId="LiveId" clId="{526834BA-E7CD-4102-8553-91BC563B4F67}" dt="2024-12-05T02:15:19.590" v="2" actId="1076"/>
          <ac:spMkLst>
            <pc:docMk/>
            <pc:sldMk cId="1575939951" sldId="258"/>
            <ac:spMk id="16" creationId="{F4A64160-329E-F370-F1CE-69C9C3765234}"/>
          </ac:spMkLst>
        </pc:spChg>
        <pc:spChg chg="add mod">
          <ac:chgData name="T Kobayashi" userId="764626e7f754cd25" providerId="LiveId" clId="{526834BA-E7CD-4102-8553-91BC563B4F67}" dt="2024-12-05T02:15:19.590" v="2" actId="1076"/>
          <ac:spMkLst>
            <pc:docMk/>
            <pc:sldMk cId="1575939951" sldId="258"/>
            <ac:spMk id="17" creationId="{21EE1413-A8C3-52B2-B64A-657AF46FF99A}"/>
          </ac:spMkLst>
        </pc:spChg>
        <pc:spChg chg="add mod">
          <ac:chgData name="T Kobayashi" userId="764626e7f754cd25" providerId="LiveId" clId="{526834BA-E7CD-4102-8553-91BC563B4F67}" dt="2024-12-05T02:28:20.570" v="352" actId="1037"/>
          <ac:spMkLst>
            <pc:docMk/>
            <pc:sldMk cId="1575939951" sldId="258"/>
            <ac:spMk id="18" creationId="{38823CB8-663B-C738-3F90-F2154C222005}"/>
          </ac:spMkLst>
        </pc:spChg>
        <pc:spChg chg="mod">
          <ac:chgData name="T Kobayashi" userId="764626e7f754cd25" providerId="LiveId" clId="{526834BA-E7CD-4102-8553-91BC563B4F67}" dt="2024-12-05T02:28:20.570" v="352" actId="1037"/>
          <ac:spMkLst>
            <pc:docMk/>
            <pc:sldMk cId="1575939951" sldId="258"/>
            <ac:spMk id="20" creationId="{2566DF80-3790-7373-E0D2-C964257E9A19}"/>
          </ac:spMkLst>
        </pc:spChg>
        <pc:spChg chg="mod">
          <ac:chgData name="T Kobayashi" userId="764626e7f754cd25" providerId="LiveId" clId="{526834BA-E7CD-4102-8553-91BC563B4F67}" dt="2024-12-05T02:28:20.570" v="352" actId="1037"/>
          <ac:spMkLst>
            <pc:docMk/>
            <pc:sldMk cId="1575939951" sldId="258"/>
            <ac:spMk id="21" creationId="{B102EBE4-7183-3E44-438E-88630E6661D1}"/>
          </ac:spMkLst>
        </pc:spChg>
        <pc:spChg chg="mod">
          <ac:chgData name="T Kobayashi" userId="764626e7f754cd25" providerId="LiveId" clId="{526834BA-E7CD-4102-8553-91BC563B4F67}" dt="2024-12-05T02:28:20.570" v="352" actId="1037"/>
          <ac:spMkLst>
            <pc:docMk/>
            <pc:sldMk cId="1575939951" sldId="258"/>
            <ac:spMk id="22" creationId="{49979848-B294-844D-F319-0763D2F49A31}"/>
          </ac:spMkLst>
        </pc:spChg>
        <pc:spChg chg="mod">
          <ac:chgData name="T Kobayashi" userId="764626e7f754cd25" providerId="LiveId" clId="{526834BA-E7CD-4102-8553-91BC563B4F67}" dt="2024-12-05T02:28:20.570" v="352" actId="1037"/>
          <ac:spMkLst>
            <pc:docMk/>
            <pc:sldMk cId="1575939951" sldId="258"/>
            <ac:spMk id="23" creationId="{65903D70-4636-646D-3E1E-978D5ADFE306}"/>
          </ac:spMkLst>
        </pc:spChg>
        <pc:spChg chg="mod">
          <ac:chgData name="T Kobayashi" userId="764626e7f754cd25" providerId="LiveId" clId="{526834BA-E7CD-4102-8553-91BC563B4F67}" dt="2024-12-05T02:28:20.570" v="352" actId="1037"/>
          <ac:spMkLst>
            <pc:docMk/>
            <pc:sldMk cId="1575939951" sldId="258"/>
            <ac:spMk id="24" creationId="{255DB36D-8D6B-E1EF-3215-D1B2F98B8225}"/>
          </ac:spMkLst>
        </pc:spChg>
        <pc:spChg chg="mod">
          <ac:chgData name="T Kobayashi" userId="764626e7f754cd25" providerId="LiveId" clId="{526834BA-E7CD-4102-8553-91BC563B4F67}" dt="2024-12-05T02:28:20.570" v="352" actId="1037"/>
          <ac:spMkLst>
            <pc:docMk/>
            <pc:sldMk cId="1575939951" sldId="258"/>
            <ac:spMk id="25" creationId="{45FDB3BF-29E9-1CF6-3786-611446ED3707}"/>
          </ac:spMkLst>
        </pc:spChg>
        <pc:spChg chg="mod">
          <ac:chgData name="T Kobayashi" userId="764626e7f754cd25" providerId="LiveId" clId="{526834BA-E7CD-4102-8553-91BC563B4F67}" dt="2024-12-05T02:28:20.570" v="352" actId="1037"/>
          <ac:spMkLst>
            <pc:docMk/>
            <pc:sldMk cId="1575939951" sldId="258"/>
            <ac:spMk id="55" creationId="{0E913F2C-6744-6D20-CF71-F9FD4D308024}"/>
          </ac:spMkLst>
        </pc:spChg>
        <pc:spChg chg="mod">
          <ac:chgData name="T Kobayashi" userId="764626e7f754cd25" providerId="LiveId" clId="{526834BA-E7CD-4102-8553-91BC563B4F67}" dt="2024-12-05T02:28:20.570" v="352" actId="1037"/>
          <ac:spMkLst>
            <pc:docMk/>
            <pc:sldMk cId="1575939951" sldId="258"/>
            <ac:spMk id="56" creationId="{A7727E91-876E-66E9-30C2-DDEFB7783C02}"/>
          </ac:spMkLst>
        </pc:spChg>
        <pc:spChg chg="mod">
          <ac:chgData name="T Kobayashi" userId="764626e7f754cd25" providerId="LiveId" clId="{526834BA-E7CD-4102-8553-91BC563B4F67}" dt="2024-12-05T02:28:20.570" v="352" actId="1037"/>
          <ac:spMkLst>
            <pc:docMk/>
            <pc:sldMk cId="1575939951" sldId="258"/>
            <ac:spMk id="57" creationId="{D057DAC9-F47F-2731-E7BE-397D2590341D}"/>
          </ac:spMkLst>
        </pc:spChg>
        <pc:spChg chg="add mod">
          <ac:chgData name="T Kobayashi" userId="764626e7f754cd25" providerId="LiveId" clId="{526834BA-E7CD-4102-8553-91BC563B4F67}" dt="2024-12-05T02:28:20.570" v="352" actId="1037"/>
          <ac:spMkLst>
            <pc:docMk/>
            <pc:sldMk cId="1575939951" sldId="258"/>
            <ac:spMk id="58" creationId="{215A1B67-0BC6-29C3-CA03-3BB91197658E}"/>
          </ac:spMkLst>
        </pc:spChg>
        <pc:spChg chg="mod">
          <ac:chgData name="T Kobayashi" userId="764626e7f754cd25" providerId="LiveId" clId="{526834BA-E7CD-4102-8553-91BC563B4F67}" dt="2024-12-05T02:28:20.570" v="352" actId="1037"/>
          <ac:spMkLst>
            <pc:docMk/>
            <pc:sldMk cId="1575939951" sldId="258"/>
            <ac:spMk id="66" creationId="{70F4CE3F-E0B3-0869-2585-896F05E3AFF2}"/>
          </ac:spMkLst>
        </pc:spChg>
        <pc:spChg chg="add mod">
          <ac:chgData name="T Kobayashi" userId="764626e7f754cd25" providerId="LiveId" clId="{526834BA-E7CD-4102-8553-91BC563B4F67}" dt="2024-12-05T02:18:05.938" v="161" actId="14100"/>
          <ac:spMkLst>
            <pc:docMk/>
            <pc:sldMk cId="1575939951" sldId="258"/>
            <ac:spMk id="76" creationId="{97230893-FAF0-B9C6-ED27-49F89525F980}"/>
          </ac:spMkLst>
        </pc:spChg>
        <pc:spChg chg="add mod">
          <ac:chgData name="T Kobayashi" userId="764626e7f754cd25" providerId="LiveId" clId="{526834BA-E7CD-4102-8553-91BC563B4F67}" dt="2024-12-05T02:28:37.090" v="356" actId="14100"/>
          <ac:spMkLst>
            <pc:docMk/>
            <pc:sldMk cId="1575939951" sldId="258"/>
            <ac:spMk id="77" creationId="{39862981-7FB8-5F49-260C-3FEE0A1EE3DF}"/>
          </ac:spMkLst>
        </pc:spChg>
        <pc:spChg chg="add mod">
          <ac:chgData name="T Kobayashi" userId="764626e7f754cd25" providerId="LiveId" clId="{526834BA-E7CD-4102-8553-91BC563B4F67}" dt="2024-12-05T02:30:31.440" v="387" actId="1076"/>
          <ac:spMkLst>
            <pc:docMk/>
            <pc:sldMk cId="1575939951" sldId="258"/>
            <ac:spMk id="78" creationId="{046D2499-551E-97E8-224D-CE8D98638239}"/>
          </ac:spMkLst>
        </pc:spChg>
        <pc:spChg chg="add mod">
          <ac:chgData name="T Kobayashi" userId="764626e7f754cd25" providerId="LiveId" clId="{526834BA-E7CD-4102-8553-91BC563B4F67}" dt="2024-12-05T02:30:17.631" v="382" actId="554"/>
          <ac:spMkLst>
            <pc:docMk/>
            <pc:sldMk cId="1575939951" sldId="258"/>
            <ac:spMk id="79" creationId="{69B98B8F-DBFC-D253-BE4E-B5B004EE435D}"/>
          </ac:spMkLst>
        </pc:spChg>
        <pc:spChg chg="add mod">
          <ac:chgData name="T Kobayashi" userId="764626e7f754cd25" providerId="LiveId" clId="{526834BA-E7CD-4102-8553-91BC563B4F67}" dt="2024-12-05T02:28:42.242" v="357" actId="1076"/>
          <ac:spMkLst>
            <pc:docMk/>
            <pc:sldMk cId="1575939951" sldId="258"/>
            <ac:spMk id="81" creationId="{E96524E1-E8FA-CB17-178A-109C54FADD71}"/>
          </ac:spMkLst>
        </pc:spChg>
        <pc:spChg chg="add mod">
          <ac:chgData name="T Kobayashi" userId="764626e7f754cd25" providerId="LiveId" clId="{526834BA-E7CD-4102-8553-91BC563B4F67}" dt="2024-12-05T02:30:17.631" v="382" actId="554"/>
          <ac:spMkLst>
            <pc:docMk/>
            <pc:sldMk cId="1575939951" sldId="258"/>
            <ac:spMk id="82" creationId="{745E4D99-B679-050D-FAFB-61BA509D8FE2}"/>
          </ac:spMkLst>
        </pc:spChg>
        <pc:spChg chg="add mod">
          <ac:chgData name="T Kobayashi" userId="764626e7f754cd25" providerId="LiveId" clId="{526834BA-E7CD-4102-8553-91BC563B4F67}" dt="2024-12-05T02:17:57.867" v="158" actId="1076"/>
          <ac:spMkLst>
            <pc:docMk/>
            <pc:sldMk cId="1575939951" sldId="258"/>
            <ac:spMk id="83" creationId="{2C32FC71-E6D3-F039-CCED-3AFC08859ED3}"/>
          </ac:spMkLst>
        </pc:spChg>
        <pc:spChg chg="add mod">
          <ac:chgData name="T Kobayashi" userId="764626e7f754cd25" providerId="LiveId" clId="{526834BA-E7CD-4102-8553-91BC563B4F67}" dt="2024-12-05T02:17:57.867" v="158" actId="1076"/>
          <ac:spMkLst>
            <pc:docMk/>
            <pc:sldMk cId="1575939951" sldId="258"/>
            <ac:spMk id="84" creationId="{E3DC87D5-B999-5256-2C3C-0D64B1C9FACC}"/>
          </ac:spMkLst>
        </pc:spChg>
        <pc:spChg chg="add mod">
          <ac:chgData name="T Kobayashi" userId="764626e7f754cd25" providerId="LiveId" clId="{526834BA-E7CD-4102-8553-91BC563B4F67}" dt="2024-12-05T02:28:20.570" v="352" actId="1037"/>
          <ac:spMkLst>
            <pc:docMk/>
            <pc:sldMk cId="1575939951" sldId="258"/>
            <ac:spMk id="85" creationId="{F28C20DA-B9CE-8102-0832-3BFEAC5A183A}"/>
          </ac:spMkLst>
        </pc:spChg>
        <pc:spChg chg="add mod ord">
          <ac:chgData name="T Kobayashi" userId="764626e7f754cd25" providerId="LiveId" clId="{526834BA-E7CD-4102-8553-91BC563B4F67}" dt="2024-12-05T02:24:32.376" v="253" actId="1076"/>
          <ac:spMkLst>
            <pc:docMk/>
            <pc:sldMk cId="1575939951" sldId="258"/>
            <ac:spMk id="86" creationId="{A45D5BAF-365D-1784-C966-9912D6A16EAF}"/>
          </ac:spMkLst>
        </pc:spChg>
        <pc:grpChg chg="add mod">
          <ac:chgData name="T Kobayashi" userId="764626e7f754cd25" providerId="LiveId" clId="{526834BA-E7CD-4102-8553-91BC563B4F67}" dt="2024-12-05T02:28:20.570" v="352" actId="1037"/>
          <ac:grpSpMkLst>
            <pc:docMk/>
            <pc:sldMk cId="1575939951" sldId="258"/>
            <ac:grpSpMk id="19" creationId="{F1B9FE01-D9E3-A852-0399-AE79EE788617}"/>
          </ac:grpSpMkLst>
        </pc:grpChg>
        <pc:grpChg chg="add mod">
          <ac:chgData name="T Kobayashi" userId="764626e7f754cd25" providerId="LiveId" clId="{526834BA-E7CD-4102-8553-91BC563B4F67}" dt="2024-12-05T02:28:20.570" v="352" actId="1037"/>
          <ac:grpSpMkLst>
            <pc:docMk/>
            <pc:sldMk cId="1575939951" sldId="258"/>
            <ac:grpSpMk id="26" creationId="{8686A649-1BE2-0E17-35D5-44B5FAE37AD5}"/>
          </ac:grpSpMkLst>
        </pc:grpChg>
        <pc:grpChg chg="mod">
          <ac:chgData name="T Kobayashi" userId="764626e7f754cd25" providerId="LiveId" clId="{526834BA-E7CD-4102-8553-91BC563B4F67}" dt="2024-12-05T02:28:20.570" v="352" actId="1037"/>
          <ac:grpSpMkLst>
            <pc:docMk/>
            <pc:sldMk cId="1575939951" sldId="258"/>
            <ac:grpSpMk id="30" creationId="{9A16A15B-DDB5-B7C6-05BF-5EC49D9B4AEB}"/>
          </ac:grpSpMkLst>
        </pc:grpChg>
        <pc:grpChg chg="mod">
          <ac:chgData name="T Kobayashi" userId="764626e7f754cd25" providerId="LiveId" clId="{526834BA-E7CD-4102-8553-91BC563B4F67}" dt="2024-12-05T02:28:20.570" v="352" actId="1037"/>
          <ac:grpSpMkLst>
            <pc:docMk/>
            <pc:sldMk cId="1575939951" sldId="258"/>
            <ac:grpSpMk id="31" creationId="{67980350-8B4D-9358-D10C-4B4B16806EFC}"/>
          </ac:grpSpMkLst>
        </pc:grpChg>
        <pc:grpChg chg="mod">
          <ac:chgData name="T Kobayashi" userId="764626e7f754cd25" providerId="LiveId" clId="{526834BA-E7CD-4102-8553-91BC563B4F67}" dt="2024-12-05T02:28:20.570" v="352" actId="1037"/>
          <ac:grpSpMkLst>
            <pc:docMk/>
            <pc:sldMk cId="1575939951" sldId="258"/>
            <ac:grpSpMk id="34" creationId="{03F0B47D-469D-4A68-8E12-B66E145472C0}"/>
          </ac:grpSpMkLst>
        </pc:grpChg>
        <pc:grpChg chg="mod">
          <ac:chgData name="T Kobayashi" userId="764626e7f754cd25" providerId="LiveId" clId="{526834BA-E7CD-4102-8553-91BC563B4F67}" dt="2024-12-05T02:28:20.570" v="352" actId="1037"/>
          <ac:grpSpMkLst>
            <pc:docMk/>
            <pc:sldMk cId="1575939951" sldId="258"/>
            <ac:grpSpMk id="42" creationId="{9B0C56F7-6674-DB62-D70B-55CA2387EB55}"/>
          </ac:grpSpMkLst>
        </pc:grpChg>
        <pc:grpChg chg="mod">
          <ac:chgData name="T Kobayashi" userId="764626e7f754cd25" providerId="LiveId" clId="{526834BA-E7CD-4102-8553-91BC563B4F67}" dt="2024-12-05T02:28:20.570" v="352" actId="1037"/>
          <ac:grpSpMkLst>
            <pc:docMk/>
            <pc:sldMk cId="1575939951" sldId="258"/>
            <ac:grpSpMk id="43" creationId="{07BB6B33-7747-2297-D1F1-EAAFA5618713}"/>
          </ac:grpSpMkLst>
        </pc:grpChg>
        <pc:grpChg chg="add mod">
          <ac:chgData name="T Kobayashi" userId="764626e7f754cd25" providerId="LiveId" clId="{526834BA-E7CD-4102-8553-91BC563B4F67}" dt="2024-12-05T02:28:20.570" v="352" actId="1037"/>
          <ac:grpSpMkLst>
            <pc:docMk/>
            <pc:sldMk cId="1575939951" sldId="258"/>
            <ac:grpSpMk id="54" creationId="{9FDE13A9-A104-31BE-5824-1D2D144989C5}"/>
          </ac:grpSpMkLst>
        </pc:grpChg>
        <pc:grpChg chg="add mod">
          <ac:chgData name="T Kobayashi" userId="764626e7f754cd25" providerId="LiveId" clId="{526834BA-E7CD-4102-8553-91BC563B4F67}" dt="2024-12-05T02:28:20.570" v="352" actId="1037"/>
          <ac:grpSpMkLst>
            <pc:docMk/>
            <pc:sldMk cId="1575939951" sldId="258"/>
            <ac:grpSpMk id="59" creationId="{95BDDB2E-2809-F6C9-00DE-1E26C2E0C9EA}"/>
          </ac:grpSpMkLst>
        </pc:grpChg>
        <pc:grpChg chg="mod">
          <ac:chgData name="T Kobayashi" userId="764626e7f754cd25" providerId="LiveId" clId="{526834BA-E7CD-4102-8553-91BC563B4F67}" dt="2024-12-05T02:28:20.570" v="352" actId="1037"/>
          <ac:grpSpMkLst>
            <pc:docMk/>
            <pc:sldMk cId="1575939951" sldId="258"/>
            <ac:grpSpMk id="61" creationId="{F0F68EAE-EFDE-001C-8A7F-920F58A0E368}"/>
          </ac:grpSpMkLst>
        </pc:grpChg>
        <pc:grpChg chg="mod">
          <ac:chgData name="T Kobayashi" userId="764626e7f754cd25" providerId="LiveId" clId="{526834BA-E7CD-4102-8553-91BC563B4F67}" dt="2024-12-05T02:28:20.570" v="352" actId="1037"/>
          <ac:grpSpMkLst>
            <pc:docMk/>
            <pc:sldMk cId="1575939951" sldId="258"/>
            <ac:grpSpMk id="62" creationId="{112ECF54-2C8E-6DAF-A3F4-457B63F04D5D}"/>
          </ac:grpSpMkLst>
        </pc:grpChg>
        <pc:grpChg chg="add mod">
          <ac:chgData name="T Kobayashi" userId="764626e7f754cd25" providerId="LiveId" clId="{526834BA-E7CD-4102-8553-91BC563B4F67}" dt="2024-12-05T02:28:20.570" v="352" actId="1037"/>
          <ac:grpSpMkLst>
            <pc:docMk/>
            <pc:sldMk cId="1575939951" sldId="258"/>
            <ac:grpSpMk id="89" creationId="{4E4312A6-A808-5EC7-DF38-515244E36EBE}"/>
          </ac:grpSpMkLst>
        </pc:grpChg>
        <pc:picChg chg="add mod">
          <ac:chgData name="T Kobayashi" userId="764626e7f754cd25" providerId="LiveId" clId="{526834BA-E7CD-4102-8553-91BC563B4F67}" dt="2024-12-05T02:28:20.570" v="352" actId="1037"/>
          <ac:picMkLst>
            <pc:docMk/>
            <pc:sldMk cId="1575939951" sldId="258"/>
            <ac:picMk id="10" creationId="{E150A169-4013-80B9-2805-664C64C99355}"/>
          </ac:picMkLst>
        </pc:picChg>
        <pc:picChg chg="mod">
          <ac:chgData name="T Kobayashi" userId="764626e7f754cd25" providerId="LiveId" clId="{526834BA-E7CD-4102-8553-91BC563B4F67}" dt="2024-12-05T02:28:20.570" v="352" actId="1037"/>
          <ac:picMkLst>
            <pc:docMk/>
            <pc:sldMk cId="1575939951" sldId="258"/>
            <ac:picMk id="37" creationId="{F6653ED7-15E6-DD81-9B8E-0846DD98A14A}"/>
          </ac:picMkLst>
        </pc:picChg>
        <pc:picChg chg="mod ord">
          <ac:chgData name="T Kobayashi" userId="764626e7f754cd25" providerId="LiveId" clId="{526834BA-E7CD-4102-8553-91BC563B4F67}" dt="2024-12-05T02:28:20.570" v="352" actId="1037"/>
          <ac:picMkLst>
            <pc:docMk/>
            <pc:sldMk cId="1575939951" sldId="258"/>
            <ac:picMk id="38" creationId="{2E58E3F0-1A8B-50DD-360C-1D9C89F9942C}"/>
          </ac:picMkLst>
        </pc:picChg>
        <pc:picChg chg="mod">
          <ac:chgData name="T Kobayashi" userId="764626e7f754cd25" providerId="LiveId" clId="{526834BA-E7CD-4102-8553-91BC563B4F67}" dt="2024-12-05T02:28:20.570" v="352" actId="1037"/>
          <ac:picMkLst>
            <pc:docMk/>
            <pc:sldMk cId="1575939951" sldId="258"/>
            <ac:picMk id="46" creationId="{A14BE9E2-5F8B-73F1-EA7A-FD3B4B6FBA39}"/>
          </ac:picMkLst>
        </pc:picChg>
        <pc:picChg chg="mod">
          <ac:chgData name="T Kobayashi" userId="764626e7f754cd25" providerId="LiveId" clId="{526834BA-E7CD-4102-8553-91BC563B4F67}" dt="2024-12-05T02:28:20.570" v="352" actId="1037"/>
          <ac:picMkLst>
            <pc:docMk/>
            <pc:sldMk cId="1575939951" sldId="258"/>
            <ac:picMk id="47" creationId="{D44841BB-754E-14B5-FD2E-C13893034608}"/>
          </ac:picMkLst>
        </pc:picChg>
        <pc:picChg chg="mod">
          <ac:chgData name="T Kobayashi" userId="764626e7f754cd25" providerId="LiveId" clId="{526834BA-E7CD-4102-8553-91BC563B4F67}" dt="2024-12-05T02:28:20.570" v="352" actId="1037"/>
          <ac:picMkLst>
            <pc:docMk/>
            <pc:sldMk cId="1575939951" sldId="258"/>
            <ac:picMk id="48" creationId="{5E928416-C894-0DD8-9ACA-925B6C389AD3}"/>
          </ac:picMkLst>
        </pc:picChg>
        <pc:picChg chg="mod">
          <ac:chgData name="T Kobayashi" userId="764626e7f754cd25" providerId="LiveId" clId="{526834BA-E7CD-4102-8553-91BC563B4F67}" dt="2024-12-05T02:28:20.570" v="352" actId="1037"/>
          <ac:picMkLst>
            <pc:docMk/>
            <pc:sldMk cId="1575939951" sldId="258"/>
            <ac:picMk id="49" creationId="{A4CF5BF3-5B69-9638-3288-DCC7EBBB9F39}"/>
          </ac:picMkLst>
        </pc:picChg>
        <pc:picChg chg="mod">
          <ac:chgData name="T Kobayashi" userId="764626e7f754cd25" providerId="LiveId" clId="{526834BA-E7CD-4102-8553-91BC563B4F67}" dt="2024-12-05T02:28:20.570" v="352" actId="1037"/>
          <ac:picMkLst>
            <pc:docMk/>
            <pc:sldMk cId="1575939951" sldId="258"/>
            <ac:picMk id="50" creationId="{30D8D846-3641-903B-204D-18BB3B467E71}"/>
          </ac:picMkLst>
        </pc:picChg>
        <pc:picChg chg="mod">
          <ac:chgData name="T Kobayashi" userId="764626e7f754cd25" providerId="LiveId" clId="{526834BA-E7CD-4102-8553-91BC563B4F67}" dt="2024-12-05T02:28:20.570" v="352" actId="1037"/>
          <ac:picMkLst>
            <pc:docMk/>
            <pc:sldMk cId="1575939951" sldId="258"/>
            <ac:picMk id="52" creationId="{DB3BCD79-782C-1168-1ADC-2A70E36867EE}"/>
          </ac:picMkLst>
        </pc:picChg>
        <pc:picChg chg="mod">
          <ac:chgData name="T Kobayashi" userId="764626e7f754cd25" providerId="LiveId" clId="{526834BA-E7CD-4102-8553-91BC563B4F67}" dt="2024-12-05T02:28:20.570" v="352" actId="1037"/>
          <ac:picMkLst>
            <pc:docMk/>
            <pc:sldMk cId="1575939951" sldId="258"/>
            <ac:picMk id="53" creationId="{7AA3D736-5A39-44DD-36D0-8BBB379C9201}"/>
          </ac:picMkLst>
        </pc:picChg>
        <pc:picChg chg="mod">
          <ac:chgData name="T Kobayashi" userId="764626e7f754cd25" providerId="LiveId" clId="{526834BA-E7CD-4102-8553-91BC563B4F67}" dt="2024-12-05T02:28:20.570" v="352" actId="1037"/>
          <ac:picMkLst>
            <pc:docMk/>
            <pc:sldMk cId="1575939951" sldId="258"/>
            <ac:picMk id="60" creationId="{9C2B8599-046B-7EE7-0110-8D1DDE19C689}"/>
          </ac:picMkLst>
        </pc:picChg>
        <pc:picChg chg="mod">
          <ac:chgData name="T Kobayashi" userId="764626e7f754cd25" providerId="LiveId" clId="{526834BA-E7CD-4102-8553-91BC563B4F67}" dt="2024-12-05T02:28:20.570" v="352" actId="1037"/>
          <ac:picMkLst>
            <pc:docMk/>
            <pc:sldMk cId="1575939951" sldId="258"/>
            <ac:picMk id="67" creationId="{DEB0026A-E314-ACA2-85DE-442E08AABDEF}"/>
          </ac:picMkLst>
        </pc:picChg>
        <pc:picChg chg="mod">
          <ac:chgData name="T Kobayashi" userId="764626e7f754cd25" providerId="LiveId" clId="{526834BA-E7CD-4102-8553-91BC563B4F67}" dt="2024-12-05T02:28:20.570" v="352" actId="1037"/>
          <ac:picMkLst>
            <pc:docMk/>
            <pc:sldMk cId="1575939951" sldId="258"/>
            <ac:picMk id="68" creationId="{96FA545E-DCD1-8023-7BF4-6739A61D8E63}"/>
          </ac:picMkLst>
        </pc:picChg>
        <pc:picChg chg="mod">
          <ac:chgData name="T Kobayashi" userId="764626e7f754cd25" providerId="LiveId" clId="{526834BA-E7CD-4102-8553-91BC563B4F67}" dt="2024-12-05T02:28:20.570" v="352" actId="1037"/>
          <ac:picMkLst>
            <pc:docMk/>
            <pc:sldMk cId="1575939951" sldId="258"/>
            <ac:picMk id="69" creationId="{9A399A4F-9B38-9C14-F40A-212058962818}"/>
          </ac:picMkLst>
        </pc:picChg>
        <pc:picChg chg="mod">
          <ac:chgData name="T Kobayashi" userId="764626e7f754cd25" providerId="LiveId" clId="{526834BA-E7CD-4102-8553-91BC563B4F67}" dt="2024-12-05T02:28:20.570" v="352" actId="1037"/>
          <ac:picMkLst>
            <pc:docMk/>
            <pc:sldMk cId="1575939951" sldId="258"/>
            <ac:picMk id="74" creationId="{CE9658B8-025A-1A9B-4F8B-375563AE52A5}"/>
          </ac:picMkLst>
        </pc:picChg>
        <pc:picChg chg="mod">
          <ac:chgData name="T Kobayashi" userId="764626e7f754cd25" providerId="LiveId" clId="{526834BA-E7CD-4102-8553-91BC563B4F67}" dt="2024-12-05T02:28:20.570" v="352" actId="1037"/>
          <ac:picMkLst>
            <pc:docMk/>
            <pc:sldMk cId="1575939951" sldId="258"/>
            <ac:picMk id="75" creationId="{CFCCCC14-FE85-2296-C71E-C909CCCBBA4A}"/>
          </ac:picMkLst>
        </pc:picChg>
        <pc:picChg chg="add mod">
          <ac:chgData name="T Kobayashi" userId="764626e7f754cd25" providerId="LiveId" clId="{526834BA-E7CD-4102-8553-91BC563B4F67}" dt="2024-12-05T02:30:29.438" v="386" actId="1076"/>
          <ac:picMkLst>
            <pc:docMk/>
            <pc:sldMk cId="1575939951" sldId="258"/>
            <ac:picMk id="80" creationId="{91418FFC-D94A-C352-BE8B-B2199038C7AD}"/>
          </ac:picMkLst>
        </pc:picChg>
        <pc:picChg chg="add mod">
          <ac:chgData name="T Kobayashi" userId="764626e7f754cd25" providerId="LiveId" clId="{526834BA-E7CD-4102-8553-91BC563B4F67}" dt="2024-12-05T02:28:20.570" v="352" actId="1037"/>
          <ac:picMkLst>
            <pc:docMk/>
            <pc:sldMk cId="1575939951" sldId="258"/>
            <ac:picMk id="87" creationId="{4DC262B3-DB48-5721-6282-C88CC6E5BF7C}"/>
          </ac:picMkLst>
        </pc:picChg>
        <pc:picChg chg="add mod">
          <ac:chgData name="T Kobayashi" userId="764626e7f754cd25" providerId="LiveId" clId="{526834BA-E7CD-4102-8553-91BC563B4F67}" dt="2024-12-05T02:28:20.570" v="352" actId="1037"/>
          <ac:picMkLst>
            <pc:docMk/>
            <pc:sldMk cId="1575939951" sldId="258"/>
            <ac:picMk id="88" creationId="{CEB9B0EE-1DA6-E2F2-5B0A-0026A34AC600}"/>
          </ac:picMkLst>
        </pc:picChg>
        <pc:picChg chg="add mod">
          <ac:chgData name="T Kobayashi" userId="764626e7f754cd25" providerId="LiveId" clId="{526834BA-E7CD-4102-8553-91BC563B4F67}" dt="2024-12-05T02:28:20.570" v="352" actId="1037"/>
          <ac:picMkLst>
            <pc:docMk/>
            <pc:sldMk cId="1575939951" sldId="258"/>
            <ac:picMk id="1026" creationId="{205A8A92-421B-E126-6696-2825CF50C5D3}"/>
          </ac:picMkLst>
        </pc:picChg>
      </pc:sldChg>
    </pc:docChg>
  </pc:docChgLst>
  <pc:docChgLst>
    <pc:chgData name="T Kobayashi" userId="764626e7f754cd25" providerId="LiveId" clId="{D728C360-54D7-4F9C-B473-9346D89F68D4}"/>
    <pc:docChg chg="modSld">
      <pc:chgData name="T Kobayashi" userId="764626e7f754cd25" providerId="LiveId" clId="{D728C360-54D7-4F9C-B473-9346D89F68D4}" dt="2025-02-26T18:52:03.052" v="26" actId="14100"/>
      <pc:docMkLst>
        <pc:docMk/>
      </pc:docMkLst>
      <pc:sldChg chg="addSp modSp mod">
        <pc:chgData name="T Kobayashi" userId="764626e7f754cd25" providerId="LiveId" clId="{D728C360-54D7-4F9C-B473-9346D89F68D4}" dt="2025-02-26T18:52:03.052" v="26" actId="14100"/>
        <pc:sldMkLst>
          <pc:docMk/>
          <pc:sldMk cId="1575939951" sldId="258"/>
        </pc:sldMkLst>
        <pc:spChg chg="mod">
          <ac:chgData name="T Kobayashi" userId="764626e7f754cd25" providerId="LiveId" clId="{D728C360-54D7-4F9C-B473-9346D89F68D4}" dt="2025-02-26T18:51:55.063" v="25" actId="1035"/>
          <ac:spMkLst>
            <pc:docMk/>
            <pc:sldMk cId="1575939951" sldId="258"/>
            <ac:spMk id="5" creationId="{F7301515-A47F-CA8E-B7F6-794F508DF04C}"/>
          </ac:spMkLst>
        </pc:spChg>
        <pc:spChg chg="mod">
          <ac:chgData name="T Kobayashi" userId="764626e7f754cd25" providerId="LiveId" clId="{D728C360-54D7-4F9C-B473-9346D89F68D4}" dt="2025-02-26T18:51:55.063" v="25" actId="1035"/>
          <ac:spMkLst>
            <pc:docMk/>
            <pc:sldMk cId="1575939951" sldId="258"/>
            <ac:spMk id="7" creationId="{158DD7B2-E317-6DE7-7743-C975AE04B85C}"/>
          </ac:spMkLst>
        </pc:spChg>
        <pc:spChg chg="mod">
          <ac:chgData name="T Kobayashi" userId="764626e7f754cd25" providerId="LiveId" clId="{D728C360-54D7-4F9C-B473-9346D89F68D4}" dt="2025-02-26T18:51:55.063" v="25" actId="1035"/>
          <ac:spMkLst>
            <pc:docMk/>
            <pc:sldMk cId="1575939951" sldId="258"/>
            <ac:spMk id="9" creationId="{1A80E870-2298-2F43-910D-7863AB15E603}"/>
          </ac:spMkLst>
        </pc:spChg>
        <pc:spChg chg="mod">
          <ac:chgData name="T Kobayashi" userId="764626e7f754cd25" providerId="LiveId" clId="{D728C360-54D7-4F9C-B473-9346D89F68D4}" dt="2025-02-26T18:51:55.063" v="25" actId="1035"/>
          <ac:spMkLst>
            <pc:docMk/>
            <pc:sldMk cId="1575939951" sldId="258"/>
            <ac:spMk id="21" creationId="{B102EBE4-7183-3E44-438E-88630E6661D1}"/>
          </ac:spMkLst>
        </pc:spChg>
        <pc:spChg chg="mod">
          <ac:chgData name="T Kobayashi" userId="764626e7f754cd25" providerId="LiveId" clId="{D728C360-54D7-4F9C-B473-9346D89F68D4}" dt="2025-02-26T18:51:55.063" v="25" actId="1035"/>
          <ac:spMkLst>
            <pc:docMk/>
            <pc:sldMk cId="1575939951" sldId="258"/>
            <ac:spMk id="22" creationId="{49979848-B294-844D-F319-0763D2F49A31}"/>
          </ac:spMkLst>
        </pc:spChg>
        <pc:spChg chg="mod">
          <ac:chgData name="T Kobayashi" userId="764626e7f754cd25" providerId="LiveId" clId="{D728C360-54D7-4F9C-B473-9346D89F68D4}" dt="2025-02-26T18:51:55.063" v="25" actId="1035"/>
          <ac:spMkLst>
            <pc:docMk/>
            <pc:sldMk cId="1575939951" sldId="258"/>
            <ac:spMk id="24" creationId="{255DB36D-8D6B-E1EF-3215-D1B2F98B8225}"/>
          </ac:spMkLst>
        </pc:spChg>
        <pc:spChg chg="add mod">
          <ac:chgData name="T Kobayashi" userId="764626e7f754cd25" providerId="LiveId" clId="{D728C360-54D7-4F9C-B473-9346D89F68D4}" dt="2025-02-26T18:51:19.269" v="1" actId="1076"/>
          <ac:spMkLst>
            <pc:docMk/>
            <pc:sldMk cId="1575939951" sldId="258"/>
            <ac:spMk id="27" creationId="{38BA376E-8501-84FB-15D1-FA678082069D}"/>
          </ac:spMkLst>
        </pc:spChg>
        <pc:spChg chg="mod">
          <ac:chgData name="T Kobayashi" userId="764626e7f754cd25" providerId="LiveId" clId="{D728C360-54D7-4F9C-B473-9346D89F68D4}" dt="2025-02-26T18:51:55.063" v="25" actId="1035"/>
          <ac:spMkLst>
            <pc:docMk/>
            <pc:sldMk cId="1575939951" sldId="258"/>
            <ac:spMk id="56" creationId="{A7727E91-876E-66E9-30C2-DDEFB7783C02}"/>
          </ac:spMkLst>
        </pc:spChg>
        <pc:spChg chg="mod">
          <ac:chgData name="T Kobayashi" userId="764626e7f754cd25" providerId="LiveId" clId="{D728C360-54D7-4F9C-B473-9346D89F68D4}" dt="2025-02-26T18:51:55.063" v="25" actId="1035"/>
          <ac:spMkLst>
            <pc:docMk/>
            <pc:sldMk cId="1575939951" sldId="258"/>
            <ac:spMk id="66" creationId="{70F4CE3F-E0B3-0869-2585-896F05E3AFF2}"/>
          </ac:spMkLst>
        </pc:spChg>
        <pc:spChg chg="mod">
          <ac:chgData name="T Kobayashi" userId="764626e7f754cd25" providerId="LiveId" clId="{D728C360-54D7-4F9C-B473-9346D89F68D4}" dt="2025-02-26T18:51:46.651" v="18" actId="1035"/>
          <ac:spMkLst>
            <pc:docMk/>
            <pc:sldMk cId="1575939951" sldId="258"/>
            <ac:spMk id="76" creationId="{97230893-FAF0-B9C6-ED27-49F89525F980}"/>
          </ac:spMkLst>
        </pc:spChg>
        <pc:spChg chg="mod">
          <ac:chgData name="T Kobayashi" userId="764626e7f754cd25" providerId="LiveId" clId="{D728C360-54D7-4F9C-B473-9346D89F68D4}" dt="2025-02-26T18:51:55.063" v="25" actId="1035"/>
          <ac:spMkLst>
            <pc:docMk/>
            <pc:sldMk cId="1575939951" sldId="258"/>
            <ac:spMk id="81" creationId="{E96524E1-E8FA-CB17-178A-109C54FADD71}"/>
          </ac:spMkLst>
        </pc:spChg>
        <pc:spChg chg="mod">
          <ac:chgData name="T Kobayashi" userId="764626e7f754cd25" providerId="LiveId" clId="{D728C360-54D7-4F9C-B473-9346D89F68D4}" dt="2025-02-26T18:51:46.651" v="18" actId="1035"/>
          <ac:spMkLst>
            <pc:docMk/>
            <pc:sldMk cId="1575939951" sldId="258"/>
            <ac:spMk id="83" creationId="{2C32FC71-E6D3-F039-CCED-3AFC08859ED3}"/>
          </ac:spMkLst>
        </pc:spChg>
        <pc:spChg chg="mod">
          <ac:chgData name="T Kobayashi" userId="764626e7f754cd25" providerId="LiveId" clId="{D728C360-54D7-4F9C-B473-9346D89F68D4}" dt="2025-02-26T18:51:46.651" v="18" actId="1035"/>
          <ac:spMkLst>
            <pc:docMk/>
            <pc:sldMk cId="1575939951" sldId="258"/>
            <ac:spMk id="84" creationId="{E3DC87D5-B999-5256-2C3C-0D64B1C9FACC}"/>
          </ac:spMkLst>
        </pc:spChg>
        <pc:spChg chg="mod">
          <ac:chgData name="T Kobayashi" userId="764626e7f754cd25" providerId="LiveId" clId="{D728C360-54D7-4F9C-B473-9346D89F68D4}" dt="2025-02-26T18:51:55.063" v="25" actId="1035"/>
          <ac:spMkLst>
            <pc:docMk/>
            <pc:sldMk cId="1575939951" sldId="258"/>
            <ac:spMk id="85" creationId="{F28C20DA-B9CE-8102-0832-3BFEAC5A183A}"/>
          </ac:spMkLst>
        </pc:spChg>
        <pc:spChg chg="mod">
          <ac:chgData name="T Kobayashi" userId="764626e7f754cd25" providerId="LiveId" clId="{D728C360-54D7-4F9C-B473-9346D89F68D4}" dt="2025-02-26T18:52:03.052" v="26" actId="14100"/>
          <ac:spMkLst>
            <pc:docMk/>
            <pc:sldMk cId="1575939951" sldId="258"/>
            <ac:spMk id="86" creationId="{A45D5BAF-365D-1784-C966-9912D6A16EA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914543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930699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428884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2296498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712132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772301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3298537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244646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946722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4239013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FA1DDB-10AA-47D5-995A-4B63CA86C012}" type="datetimeFigureOut">
              <a:rPr kumimoji="1" lang="ja-JP" altLang="en-US" smtClean="0"/>
              <a:t>2025/2/27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132578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22FA1DDB-10AA-47D5-995A-4B63CA86C012}" type="datetimeFigureOut">
              <a:rPr kumimoji="1" lang="ja-JP" altLang="en-US" smtClean="0"/>
              <a:t>2025/2/27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1CCB826A-A14A-4B59-9D3C-695AA4318A2F}" type="slidenum">
              <a:rPr kumimoji="1" lang="ja-JP" altLang="en-US" smtClean="0"/>
              <a:t>‹#›</a:t>
            </a:fld>
            <a:endParaRPr kumimoji="1" lang="ja-JP" altLang="en-US"/>
          </a:p>
        </p:txBody>
      </p:sp>
    </p:spTree>
    <p:extLst>
      <p:ext uri="{BB962C8B-B14F-4D97-AF65-F5344CB8AC3E}">
        <p14:creationId xmlns:p14="http://schemas.microsoft.com/office/powerpoint/2010/main" val="16846779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ADBBCC2-F457-AB60-EB91-8D9B8E8B319B}"/>
              </a:ext>
            </a:extLst>
          </p:cNvPr>
          <p:cNvSpPr/>
          <p:nvPr/>
        </p:nvSpPr>
        <p:spPr>
          <a:xfrm>
            <a:off x="235974" y="155392"/>
            <a:ext cx="6386052" cy="9550022"/>
          </a:xfrm>
          <a:custGeom>
            <a:avLst/>
            <a:gdLst>
              <a:gd name="connsiteX0" fmla="*/ 0 w 6386052"/>
              <a:gd name="connsiteY0" fmla="*/ 0 h 9550022"/>
              <a:gd name="connsiteX1" fmla="*/ 516690 w 6386052"/>
              <a:gd name="connsiteY1" fmla="*/ 0 h 9550022"/>
              <a:gd name="connsiteX2" fmla="*/ 1161100 w 6386052"/>
              <a:gd name="connsiteY2" fmla="*/ 0 h 9550022"/>
              <a:gd name="connsiteX3" fmla="*/ 1805511 w 6386052"/>
              <a:gd name="connsiteY3" fmla="*/ 0 h 9550022"/>
              <a:gd name="connsiteX4" fmla="*/ 2194480 w 6386052"/>
              <a:gd name="connsiteY4" fmla="*/ 0 h 9550022"/>
              <a:gd name="connsiteX5" fmla="*/ 2711169 w 6386052"/>
              <a:gd name="connsiteY5" fmla="*/ 0 h 9550022"/>
              <a:gd name="connsiteX6" fmla="*/ 3291720 w 6386052"/>
              <a:gd name="connsiteY6" fmla="*/ 0 h 9550022"/>
              <a:gd name="connsiteX7" fmla="*/ 3680688 w 6386052"/>
              <a:gd name="connsiteY7" fmla="*/ 0 h 9550022"/>
              <a:gd name="connsiteX8" fmla="*/ 4197378 w 6386052"/>
              <a:gd name="connsiteY8" fmla="*/ 0 h 9550022"/>
              <a:gd name="connsiteX9" fmla="*/ 4586346 w 6386052"/>
              <a:gd name="connsiteY9" fmla="*/ 0 h 9550022"/>
              <a:gd name="connsiteX10" fmla="*/ 5039176 w 6386052"/>
              <a:gd name="connsiteY10" fmla="*/ 0 h 9550022"/>
              <a:gd name="connsiteX11" fmla="*/ 5492005 w 6386052"/>
              <a:gd name="connsiteY11" fmla="*/ 0 h 9550022"/>
              <a:gd name="connsiteX12" fmla="*/ 6386052 w 6386052"/>
              <a:gd name="connsiteY12" fmla="*/ 0 h 9550022"/>
              <a:gd name="connsiteX13" fmla="*/ 6386052 w 6386052"/>
              <a:gd name="connsiteY13" fmla="*/ 596876 h 9550022"/>
              <a:gd name="connsiteX14" fmla="*/ 6386052 w 6386052"/>
              <a:gd name="connsiteY14" fmla="*/ 1289253 h 9550022"/>
              <a:gd name="connsiteX15" fmla="*/ 6386052 w 6386052"/>
              <a:gd name="connsiteY15" fmla="*/ 2077130 h 9550022"/>
              <a:gd name="connsiteX16" fmla="*/ 6386052 w 6386052"/>
              <a:gd name="connsiteY16" fmla="*/ 2674006 h 9550022"/>
              <a:gd name="connsiteX17" fmla="*/ 6386052 w 6386052"/>
              <a:gd name="connsiteY17" fmla="*/ 3461883 h 9550022"/>
              <a:gd name="connsiteX18" fmla="*/ 6386052 w 6386052"/>
              <a:gd name="connsiteY18" fmla="*/ 4058759 h 9550022"/>
              <a:gd name="connsiteX19" fmla="*/ 6386052 w 6386052"/>
              <a:gd name="connsiteY19" fmla="*/ 4560136 h 9550022"/>
              <a:gd name="connsiteX20" fmla="*/ 6386052 w 6386052"/>
              <a:gd name="connsiteY20" fmla="*/ 5157012 h 9550022"/>
              <a:gd name="connsiteX21" fmla="*/ 6386052 w 6386052"/>
              <a:gd name="connsiteY21" fmla="*/ 5944889 h 9550022"/>
              <a:gd name="connsiteX22" fmla="*/ 6386052 w 6386052"/>
              <a:gd name="connsiteY22" fmla="*/ 6255264 h 9550022"/>
              <a:gd name="connsiteX23" fmla="*/ 6386052 w 6386052"/>
              <a:gd name="connsiteY23" fmla="*/ 6565640 h 9550022"/>
              <a:gd name="connsiteX24" fmla="*/ 6386052 w 6386052"/>
              <a:gd name="connsiteY24" fmla="*/ 7353517 h 9550022"/>
              <a:gd name="connsiteX25" fmla="*/ 6386052 w 6386052"/>
              <a:gd name="connsiteY25" fmla="*/ 8141394 h 9550022"/>
              <a:gd name="connsiteX26" fmla="*/ 6386052 w 6386052"/>
              <a:gd name="connsiteY26" fmla="*/ 8642770 h 9550022"/>
              <a:gd name="connsiteX27" fmla="*/ 6386052 w 6386052"/>
              <a:gd name="connsiteY27" fmla="*/ 8953146 h 9550022"/>
              <a:gd name="connsiteX28" fmla="*/ 6386052 w 6386052"/>
              <a:gd name="connsiteY28" fmla="*/ 9550022 h 9550022"/>
              <a:gd name="connsiteX29" fmla="*/ 5933223 w 6386052"/>
              <a:gd name="connsiteY29" fmla="*/ 9550022 h 9550022"/>
              <a:gd name="connsiteX30" fmla="*/ 5288812 w 6386052"/>
              <a:gd name="connsiteY30" fmla="*/ 9550022 h 9550022"/>
              <a:gd name="connsiteX31" fmla="*/ 4708262 w 6386052"/>
              <a:gd name="connsiteY31" fmla="*/ 9550022 h 9550022"/>
              <a:gd name="connsiteX32" fmla="*/ 4127712 w 6386052"/>
              <a:gd name="connsiteY32" fmla="*/ 9550022 h 9550022"/>
              <a:gd name="connsiteX33" fmla="*/ 3738743 w 6386052"/>
              <a:gd name="connsiteY33" fmla="*/ 9550022 h 9550022"/>
              <a:gd name="connsiteX34" fmla="*/ 3030472 w 6386052"/>
              <a:gd name="connsiteY34" fmla="*/ 9550022 h 9550022"/>
              <a:gd name="connsiteX35" fmla="*/ 2513782 w 6386052"/>
              <a:gd name="connsiteY35" fmla="*/ 9550022 h 9550022"/>
              <a:gd name="connsiteX36" fmla="*/ 1805511 w 6386052"/>
              <a:gd name="connsiteY36" fmla="*/ 9550022 h 9550022"/>
              <a:gd name="connsiteX37" fmla="*/ 1097240 w 6386052"/>
              <a:gd name="connsiteY37" fmla="*/ 9550022 h 9550022"/>
              <a:gd name="connsiteX38" fmla="*/ 644411 w 6386052"/>
              <a:gd name="connsiteY38" fmla="*/ 9550022 h 9550022"/>
              <a:gd name="connsiteX39" fmla="*/ 0 w 6386052"/>
              <a:gd name="connsiteY39" fmla="*/ 9550022 h 9550022"/>
              <a:gd name="connsiteX40" fmla="*/ 0 w 6386052"/>
              <a:gd name="connsiteY40" fmla="*/ 9048646 h 9550022"/>
              <a:gd name="connsiteX41" fmla="*/ 0 w 6386052"/>
              <a:gd name="connsiteY41" fmla="*/ 8260769 h 9550022"/>
              <a:gd name="connsiteX42" fmla="*/ 0 w 6386052"/>
              <a:gd name="connsiteY42" fmla="*/ 7472892 h 9550022"/>
              <a:gd name="connsiteX43" fmla="*/ 0 w 6386052"/>
              <a:gd name="connsiteY43" fmla="*/ 6876016 h 9550022"/>
              <a:gd name="connsiteX44" fmla="*/ 0 w 6386052"/>
              <a:gd name="connsiteY44" fmla="*/ 6088139 h 9550022"/>
              <a:gd name="connsiteX45" fmla="*/ 0 w 6386052"/>
              <a:gd name="connsiteY45" fmla="*/ 5586763 h 9550022"/>
              <a:gd name="connsiteX46" fmla="*/ 0 w 6386052"/>
              <a:gd name="connsiteY46" fmla="*/ 4989886 h 9550022"/>
              <a:gd name="connsiteX47" fmla="*/ 0 w 6386052"/>
              <a:gd name="connsiteY47" fmla="*/ 4202010 h 9550022"/>
              <a:gd name="connsiteX48" fmla="*/ 0 w 6386052"/>
              <a:gd name="connsiteY48" fmla="*/ 3700634 h 9550022"/>
              <a:gd name="connsiteX49" fmla="*/ 0 w 6386052"/>
              <a:gd name="connsiteY49" fmla="*/ 3199257 h 9550022"/>
              <a:gd name="connsiteX50" fmla="*/ 0 w 6386052"/>
              <a:gd name="connsiteY50" fmla="*/ 2411381 h 9550022"/>
              <a:gd name="connsiteX51" fmla="*/ 0 w 6386052"/>
              <a:gd name="connsiteY51" fmla="*/ 2101005 h 9550022"/>
              <a:gd name="connsiteX52" fmla="*/ 0 w 6386052"/>
              <a:gd name="connsiteY52" fmla="*/ 1313128 h 9550022"/>
              <a:gd name="connsiteX53" fmla="*/ 0 w 6386052"/>
              <a:gd name="connsiteY53" fmla="*/ 525251 h 9550022"/>
              <a:gd name="connsiteX54" fmla="*/ 0 w 6386052"/>
              <a:gd name="connsiteY54" fmla="*/ 0 h 9550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386052" h="9550022" fill="none" extrusionOk="0">
                <a:moveTo>
                  <a:pt x="0" y="0"/>
                </a:moveTo>
                <a:cubicBezTo>
                  <a:pt x="169635" y="-33439"/>
                  <a:pt x="289866" y="47829"/>
                  <a:pt x="516690" y="0"/>
                </a:cubicBezTo>
                <a:cubicBezTo>
                  <a:pt x="743514" y="-47829"/>
                  <a:pt x="874528" y="41653"/>
                  <a:pt x="1161100" y="0"/>
                </a:cubicBezTo>
                <a:cubicBezTo>
                  <a:pt x="1447672" y="-41653"/>
                  <a:pt x="1566287" y="24234"/>
                  <a:pt x="1805511" y="0"/>
                </a:cubicBezTo>
                <a:cubicBezTo>
                  <a:pt x="2044735" y="-24234"/>
                  <a:pt x="2111773" y="4860"/>
                  <a:pt x="2194480" y="0"/>
                </a:cubicBezTo>
                <a:cubicBezTo>
                  <a:pt x="2277187" y="-4860"/>
                  <a:pt x="2500927" y="25174"/>
                  <a:pt x="2711169" y="0"/>
                </a:cubicBezTo>
                <a:cubicBezTo>
                  <a:pt x="2921411" y="-25174"/>
                  <a:pt x="3077860" y="61306"/>
                  <a:pt x="3291720" y="0"/>
                </a:cubicBezTo>
                <a:cubicBezTo>
                  <a:pt x="3505580" y="-61306"/>
                  <a:pt x="3601936" y="6801"/>
                  <a:pt x="3680688" y="0"/>
                </a:cubicBezTo>
                <a:cubicBezTo>
                  <a:pt x="3759440" y="-6801"/>
                  <a:pt x="3952477" y="22383"/>
                  <a:pt x="4197378" y="0"/>
                </a:cubicBezTo>
                <a:cubicBezTo>
                  <a:pt x="4442279" y="-22383"/>
                  <a:pt x="4478941" y="20334"/>
                  <a:pt x="4586346" y="0"/>
                </a:cubicBezTo>
                <a:cubicBezTo>
                  <a:pt x="4693751" y="-20334"/>
                  <a:pt x="4909279" y="43155"/>
                  <a:pt x="5039176" y="0"/>
                </a:cubicBezTo>
                <a:cubicBezTo>
                  <a:pt x="5169073" y="-43155"/>
                  <a:pt x="5356349" y="14587"/>
                  <a:pt x="5492005" y="0"/>
                </a:cubicBezTo>
                <a:cubicBezTo>
                  <a:pt x="5627661" y="-14587"/>
                  <a:pt x="6126707" y="75092"/>
                  <a:pt x="6386052" y="0"/>
                </a:cubicBezTo>
                <a:cubicBezTo>
                  <a:pt x="6454584" y="155077"/>
                  <a:pt x="6331371" y="476615"/>
                  <a:pt x="6386052" y="596876"/>
                </a:cubicBezTo>
                <a:cubicBezTo>
                  <a:pt x="6440733" y="717137"/>
                  <a:pt x="6346206" y="1132886"/>
                  <a:pt x="6386052" y="1289253"/>
                </a:cubicBezTo>
                <a:cubicBezTo>
                  <a:pt x="6425898" y="1445620"/>
                  <a:pt x="6345700" y="1747737"/>
                  <a:pt x="6386052" y="2077130"/>
                </a:cubicBezTo>
                <a:cubicBezTo>
                  <a:pt x="6426404" y="2406523"/>
                  <a:pt x="6375021" y="2535044"/>
                  <a:pt x="6386052" y="2674006"/>
                </a:cubicBezTo>
                <a:cubicBezTo>
                  <a:pt x="6397083" y="2812968"/>
                  <a:pt x="6299756" y="3269161"/>
                  <a:pt x="6386052" y="3461883"/>
                </a:cubicBezTo>
                <a:cubicBezTo>
                  <a:pt x="6472348" y="3654605"/>
                  <a:pt x="6334169" y="3833135"/>
                  <a:pt x="6386052" y="4058759"/>
                </a:cubicBezTo>
                <a:cubicBezTo>
                  <a:pt x="6437935" y="4284383"/>
                  <a:pt x="6344548" y="4337396"/>
                  <a:pt x="6386052" y="4560136"/>
                </a:cubicBezTo>
                <a:cubicBezTo>
                  <a:pt x="6427556" y="4782876"/>
                  <a:pt x="6376713" y="4971430"/>
                  <a:pt x="6386052" y="5157012"/>
                </a:cubicBezTo>
                <a:cubicBezTo>
                  <a:pt x="6395391" y="5342594"/>
                  <a:pt x="6336687" y="5739588"/>
                  <a:pt x="6386052" y="5944889"/>
                </a:cubicBezTo>
                <a:cubicBezTo>
                  <a:pt x="6435417" y="6150190"/>
                  <a:pt x="6362334" y="6130933"/>
                  <a:pt x="6386052" y="6255264"/>
                </a:cubicBezTo>
                <a:cubicBezTo>
                  <a:pt x="6409770" y="6379596"/>
                  <a:pt x="6371139" y="6484874"/>
                  <a:pt x="6386052" y="6565640"/>
                </a:cubicBezTo>
                <a:cubicBezTo>
                  <a:pt x="6400965" y="6646406"/>
                  <a:pt x="6292446" y="7015558"/>
                  <a:pt x="6386052" y="7353517"/>
                </a:cubicBezTo>
                <a:cubicBezTo>
                  <a:pt x="6479658" y="7691476"/>
                  <a:pt x="6374667" y="7888644"/>
                  <a:pt x="6386052" y="8141394"/>
                </a:cubicBezTo>
                <a:cubicBezTo>
                  <a:pt x="6397437" y="8394144"/>
                  <a:pt x="6332775" y="8456473"/>
                  <a:pt x="6386052" y="8642770"/>
                </a:cubicBezTo>
                <a:cubicBezTo>
                  <a:pt x="6439329" y="8829067"/>
                  <a:pt x="6369140" y="8809232"/>
                  <a:pt x="6386052" y="8953146"/>
                </a:cubicBezTo>
                <a:cubicBezTo>
                  <a:pt x="6402964" y="9097060"/>
                  <a:pt x="6369672" y="9351102"/>
                  <a:pt x="6386052" y="9550022"/>
                </a:cubicBezTo>
                <a:cubicBezTo>
                  <a:pt x="6245050" y="9582382"/>
                  <a:pt x="6120743" y="9506704"/>
                  <a:pt x="5933223" y="9550022"/>
                </a:cubicBezTo>
                <a:cubicBezTo>
                  <a:pt x="5745703" y="9593340"/>
                  <a:pt x="5571501" y="9487476"/>
                  <a:pt x="5288812" y="9550022"/>
                </a:cubicBezTo>
                <a:cubicBezTo>
                  <a:pt x="5006123" y="9612568"/>
                  <a:pt x="4835243" y="9496063"/>
                  <a:pt x="4708262" y="9550022"/>
                </a:cubicBezTo>
                <a:cubicBezTo>
                  <a:pt x="4581281" y="9603981"/>
                  <a:pt x="4261144" y="9497544"/>
                  <a:pt x="4127712" y="9550022"/>
                </a:cubicBezTo>
                <a:cubicBezTo>
                  <a:pt x="3994280" y="9602500"/>
                  <a:pt x="3914679" y="9549123"/>
                  <a:pt x="3738743" y="9550022"/>
                </a:cubicBezTo>
                <a:cubicBezTo>
                  <a:pt x="3562807" y="9550921"/>
                  <a:pt x="3252150" y="9494297"/>
                  <a:pt x="3030472" y="9550022"/>
                </a:cubicBezTo>
                <a:cubicBezTo>
                  <a:pt x="2808794" y="9605747"/>
                  <a:pt x="2703821" y="9517311"/>
                  <a:pt x="2513782" y="9550022"/>
                </a:cubicBezTo>
                <a:cubicBezTo>
                  <a:pt x="2323743" y="9582733"/>
                  <a:pt x="1981737" y="9471118"/>
                  <a:pt x="1805511" y="9550022"/>
                </a:cubicBezTo>
                <a:cubicBezTo>
                  <a:pt x="1629285" y="9628926"/>
                  <a:pt x="1435954" y="9480211"/>
                  <a:pt x="1097240" y="9550022"/>
                </a:cubicBezTo>
                <a:cubicBezTo>
                  <a:pt x="758526" y="9619833"/>
                  <a:pt x="756508" y="9525839"/>
                  <a:pt x="644411" y="9550022"/>
                </a:cubicBezTo>
                <a:cubicBezTo>
                  <a:pt x="532314" y="9574205"/>
                  <a:pt x="258413" y="9521079"/>
                  <a:pt x="0" y="9550022"/>
                </a:cubicBezTo>
                <a:cubicBezTo>
                  <a:pt x="-45838" y="9402232"/>
                  <a:pt x="50579" y="9227545"/>
                  <a:pt x="0" y="9048646"/>
                </a:cubicBezTo>
                <a:cubicBezTo>
                  <a:pt x="-50579" y="8869747"/>
                  <a:pt x="80992" y="8635419"/>
                  <a:pt x="0" y="8260769"/>
                </a:cubicBezTo>
                <a:cubicBezTo>
                  <a:pt x="-80992" y="7886119"/>
                  <a:pt x="65933" y="7849349"/>
                  <a:pt x="0" y="7472892"/>
                </a:cubicBezTo>
                <a:cubicBezTo>
                  <a:pt x="-65933" y="7096435"/>
                  <a:pt x="27634" y="7058695"/>
                  <a:pt x="0" y="6876016"/>
                </a:cubicBezTo>
                <a:cubicBezTo>
                  <a:pt x="-27634" y="6693337"/>
                  <a:pt x="83156" y="6441842"/>
                  <a:pt x="0" y="6088139"/>
                </a:cubicBezTo>
                <a:cubicBezTo>
                  <a:pt x="-83156" y="5734436"/>
                  <a:pt x="9191" y="5709397"/>
                  <a:pt x="0" y="5586763"/>
                </a:cubicBezTo>
                <a:cubicBezTo>
                  <a:pt x="-9191" y="5464129"/>
                  <a:pt x="64488" y="5220214"/>
                  <a:pt x="0" y="4989886"/>
                </a:cubicBezTo>
                <a:cubicBezTo>
                  <a:pt x="-64488" y="4759558"/>
                  <a:pt x="52768" y="4551441"/>
                  <a:pt x="0" y="4202010"/>
                </a:cubicBezTo>
                <a:cubicBezTo>
                  <a:pt x="-52768" y="3852579"/>
                  <a:pt x="10993" y="3939831"/>
                  <a:pt x="0" y="3700634"/>
                </a:cubicBezTo>
                <a:cubicBezTo>
                  <a:pt x="-10993" y="3461437"/>
                  <a:pt x="56367" y="3427048"/>
                  <a:pt x="0" y="3199257"/>
                </a:cubicBezTo>
                <a:cubicBezTo>
                  <a:pt x="-56367" y="2971466"/>
                  <a:pt x="31825" y="2574756"/>
                  <a:pt x="0" y="2411381"/>
                </a:cubicBezTo>
                <a:cubicBezTo>
                  <a:pt x="-31825" y="2248006"/>
                  <a:pt x="15252" y="2217721"/>
                  <a:pt x="0" y="2101005"/>
                </a:cubicBezTo>
                <a:cubicBezTo>
                  <a:pt x="-15252" y="1984289"/>
                  <a:pt x="50804" y="1584275"/>
                  <a:pt x="0" y="1313128"/>
                </a:cubicBezTo>
                <a:cubicBezTo>
                  <a:pt x="-50804" y="1041981"/>
                  <a:pt x="13607" y="783583"/>
                  <a:pt x="0" y="525251"/>
                </a:cubicBezTo>
                <a:cubicBezTo>
                  <a:pt x="-13607" y="266919"/>
                  <a:pt x="42791" y="240044"/>
                  <a:pt x="0" y="0"/>
                </a:cubicBezTo>
                <a:close/>
              </a:path>
              <a:path w="6386052" h="9550022" stroke="0" extrusionOk="0">
                <a:moveTo>
                  <a:pt x="0" y="0"/>
                </a:moveTo>
                <a:cubicBezTo>
                  <a:pt x="82692" y="-679"/>
                  <a:pt x="261962" y="22855"/>
                  <a:pt x="388969" y="0"/>
                </a:cubicBezTo>
                <a:cubicBezTo>
                  <a:pt x="515976" y="-22855"/>
                  <a:pt x="741795" y="23009"/>
                  <a:pt x="905658" y="0"/>
                </a:cubicBezTo>
                <a:cubicBezTo>
                  <a:pt x="1069521" y="-23009"/>
                  <a:pt x="1372110" y="11813"/>
                  <a:pt x="1613930" y="0"/>
                </a:cubicBezTo>
                <a:cubicBezTo>
                  <a:pt x="1855750" y="-11813"/>
                  <a:pt x="1910434" y="14032"/>
                  <a:pt x="2002898" y="0"/>
                </a:cubicBezTo>
                <a:cubicBezTo>
                  <a:pt x="2095362" y="-14032"/>
                  <a:pt x="2353983" y="20094"/>
                  <a:pt x="2519588" y="0"/>
                </a:cubicBezTo>
                <a:cubicBezTo>
                  <a:pt x="2685193" y="-20094"/>
                  <a:pt x="2899233" y="44720"/>
                  <a:pt x="3036277" y="0"/>
                </a:cubicBezTo>
                <a:cubicBezTo>
                  <a:pt x="3173321" y="-44720"/>
                  <a:pt x="3441892" y="49583"/>
                  <a:pt x="3552967" y="0"/>
                </a:cubicBezTo>
                <a:cubicBezTo>
                  <a:pt x="3664042" y="-49583"/>
                  <a:pt x="3806052" y="39137"/>
                  <a:pt x="3941936" y="0"/>
                </a:cubicBezTo>
                <a:cubicBezTo>
                  <a:pt x="4077820" y="-39137"/>
                  <a:pt x="4382734" y="60097"/>
                  <a:pt x="4522486" y="0"/>
                </a:cubicBezTo>
                <a:cubicBezTo>
                  <a:pt x="4662238" y="-60097"/>
                  <a:pt x="4915822" y="2149"/>
                  <a:pt x="5230757" y="0"/>
                </a:cubicBezTo>
                <a:cubicBezTo>
                  <a:pt x="5545692" y="-2149"/>
                  <a:pt x="5534167" y="28451"/>
                  <a:pt x="5747447" y="0"/>
                </a:cubicBezTo>
                <a:cubicBezTo>
                  <a:pt x="5960727" y="-28451"/>
                  <a:pt x="6196207" y="66694"/>
                  <a:pt x="6386052" y="0"/>
                </a:cubicBezTo>
                <a:cubicBezTo>
                  <a:pt x="6422491" y="143902"/>
                  <a:pt x="6353546" y="204095"/>
                  <a:pt x="6386052" y="405876"/>
                </a:cubicBezTo>
                <a:cubicBezTo>
                  <a:pt x="6418558" y="607657"/>
                  <a:pt x="6363094" y="638439"/>
                  <a:pt x="6386052" y="811752"/>
                </a:cubicBezTo>
                <a:cubicBezTo>
                  <a:pt x="6409010" y="985065"/>
                  <a:pt x="6368204" y="1326279"/>
                  <a:pt x="6386052" y="1504128"/>
                </a:cubicBezTo>
                <a:cubicBezTo>
                  <a:pt x="6403900" y="1681977"/>
                  <a:pt x="6334604" y="1780645"/>
                  <a:pt x="6386052" y="2005505"/>
                </a:cubicBezTo>
                <a:cubicBezTo>
                  <a:pt x="6437500" y="2230365"/>
                  <a:pt x="6361079" y="2162293"/>
                  <a:pt x="6386052" y="2315880"/>
                </a:cubicBezTo>
                <a:cubicBezTo>
                  <a:pt x="6411025" y="2469468"/>
                  <a:pt x="6359923" y="2735307"/>
                  <a:pt x="6386052" y="3008257"/>
                </a:cubicBezTo>
                <a:cubicBezTo>
                  <a:pt x="6412181" y="3281207"/>
                  <a:pt x="6355529" y="3307385"/>
                  <a:pt x="6386052" y="3509633"/>
                </a:cubicBezTo>
                <a:cubicBezTo>
                  <a:pt x="6416575" y="3711881"/>
                  <a:pt x="6341794" y="3908527"/>
                  <a:pt x="6386052" y="4106509"/>
                </a:cubicBezTo>
                <a:cubicBezTo>
                  <a:pt x="6430310" y="4304491"/>
                  <a:pt x="6352464" y="4390093"/>
                  <a:pt x="6386052" y="4512385"/>
                </a:cubicBezTo>
                <a:cubicBezTo>
                  <a:pt x="6419640" y="4634677"/>
                  <a:pt x="6345054" y="4835214"/>
                  <a:pt x="6386052" y="4918261"/>
                </a:cubicBezTo>
                <a:cubicBezTo>
                  <a:pt x="6427050" y="5001308"/>
                  <a:pt x="6361966" y="5140083"/>
                  <a:pt x="6386052" y="5228637"/>
                </a:cubicBezTo>
                <a:cubicBezTo>
                  <a:pt x="6410138" y="5317191"/>
                  <a:pt x="6372082" y="5478884"/>
                  <a:pt x="6386052" y="5634513"/>
                </a:cubicBezTo>
                <a:cubicBezTo>
                  <a:pt x="6400022" y="5790142"/>
                  <a:pt x="6328357" y="5903388"/>
                  <a:pt x="6386052" y="6135889"/>
                </a:cubicBezTo>
                <a:cubicBezTo>
                  <a:pt x="6443747" y="6368390"/>
                  <a:pt x="6353615" y="6453684"/>
                  <a:pt x="6386052" y="6541765"/>
                </a:cubicBezTo>
                <a:cubicBezTo>
                  <a:pt x="6418489" y="6629846"/>
                  <a:pt x="6381684" y="6944939"/>
                  <a:pt x="6386052" y="7234142"/>
                </a:cubicBezTo>
                <a:cubicBezTo>
                  <a:pt x="6390420" y="7523345"/>
                  <a:pt x="6338812" y="7515272"/>
                  <a:pt x="6386052" y="7735518"/>
                </a:cubicBezTo>
                <a:cubicBezTo>
                  <a:pt x="6433292" y="7955764"/>
                  <a:pt x="6361542" y="7974934"/>
                  <a:pt x="6386052" y="8045894"/>
                </a:cubicBezTo>
                <a:cubicBezTo>
                  <a:pt x="6410562" y="8116854"/>
                  <a:pt x="6348574" y="8348794"/>
                  <a:pt x="6386052" y="8547270"/>
                </a:cubicBezTo>
                <a:cubicBezTo>
                  <a:pt x="6423530" y="8745746"/>
                  <a:pt x="6357300" y="8746050"/>
                  <a:pt x="6386052" y="8857645"/>
                </a:cubicBezTo>
                <a:cubicBezTo>
                  <a:pt x="6414804" y="8969241"/>
                  <a:pt x="6362014" y="9268669"/>
                  <a:pt x="6386052" y="9550022"/>
                </a:cubicBezTo>
                <a:cubicBezTo>
                  <a:pt x="6263376" y="9609995"/>
                  <a:pt x="6107688" y="9508797"/>
                  <a:pt x="5869362" y="9550022"/>
                </a:cubicBezTo>
                <a:cubicBezTo>
                  <a:pt x="5631036" y="9591247"/>
                  <a:pt x="5454908" y="9534532"/>
                  <a:pt x="5288812" y="9550022"/>
                </a:cubicBezTo>
                <a:cubicBezTo>
                  <a:pt x="5122716" y="9565512"/>
                  <a:pt x="4796979" y="9480644"/>
                  <a:pt x="4580541" y="9550022"/>
                </a:cubicBezTo>
                <a:cubicBezTo>
                  <a:pt x="4364103" y="9619400"/>
                  <a:pt x="4272520" y="9512029"/>
                  <a:pt x="4063851" y="9550022"/>
                </a:cubicBezTo>
                <a:cubicBezTo>
                  <a:pt x="3855182" y="9588015"/>
                  <a:pt x="3546676" y="9544681"/>
                  <a:pt x="3355580" y="9550022"/>
                </a:cubicBezTo>
                <a:cubicBezTo>
                  <a:pt x="3164484" y="9555363"/>
                  <a:pt x="2994258" y="9547449"/>
                  <a:pt x="2775030" y="9550022"/>
                </a:cubicBezTo>
                <a:cubicBezTo>
                  <a:pt x="2555802" y="9552595"/>
                  <a:pt x="2334821" y="9518439"/>
                  <a:pt x="2194480" y="9550022"/>
                </a:cubicBezTo>
                <a:cubicBezTo>
                  <a:pt x="2054139" y="9581605"/>
                  <a:pt x="1934165" y="9526245"/>
                  <a:pt x="1805511" y="9550022"/>
                </a:cubicBezTo>
                <a:cubicBezTo>
                  <a:pt x="1676857" y="9573799"/>
                  <a:pt x="1551303" y="9514239"/>
                  <a:pt x="1416542" y="9550022"/>
                </a:cubicBezTo>
                <a:cubicBezTo>
                  <a:pt x="1281781" y="9585805"/>
                  <a:pt x="1075035" y="9482766"/>
                  <a:pt x="772132" y="9550022"/>
                </a:cubicBezTo>
                <a:cubicBezTo>
                  <a:pt x="469229" y="9617278"/>
                  <a:pt x="225582" y="9497943"/>
                  <a:pt x="0" y="9550022"/>
                </a:cubicBezTo>
                <a:cubicBezTo>
                  <a:pt x="-33930" y="9412354"/>
                  <a:pt x="9936" y="9347864"/>
                  <a:pt x="0" y="9239646"/>
                </a:cubicBezTo>
                <a:cubicBezTo>
                  <a:pt x="-9936" y="9131428"/>
                  <a:pt x="39843" y="8856224"/>
                  <a:pt x="0" y="8738270"/>
                </a:cubicBezTo>
                <a:cubicBezTo>
                  <a:pt x="-39843" y="8620316"/>
                  <a:pt x="36223" y="8444273"/>
                  <a:pt x="0" y="8332394"/>
                </a:cubicBezTo>
                <a:cubicBezTo>
                  <a:pt x="-36223" y="8220515"/>
                  <a:pt x="29715" y="7944665"/>
                  <a:pt x="0" y="7831018"/>
                </a:cubicBezTo>
                <a:cubicBezTo>
                  <a:pt x="-29715" y="7717371"/>
                  <a:pt x="36520" y="7619210"/>
                  <a:pt x="0" y="7520642"/>
                </a:cubicBezTo>
                <a:cubicBezTo>
                  <a:pt x="-36520" y="7422074"/>
                  <a:pt x="36413" y="7141820"/>
                  <a:pt x="0" y="6923766"/>
                </a:cubicBezTo>
                <a:cubicBezTo>
                  <a:pt x="-36413" y="6705712"/>
                  <a:pt x="16527" y="6610017"/>
                  <a:pt x="0" y="6326890"/>
                </a:cubicBezTo>
                <a:cubicBezTo>
                  <a:pt x="-16527" y="6043763"/>
                  <a:pt x="62593" y="5902754"/>
                  <a:pt x="0" y="5539013"/>
                </a:cubicBezTo>
                <a:cubicBezTo>
                  <a:pt x="-62593" y="5175272"/>
                  <a:pt x="47307" y="5228427"/>
                  <a:pt x="0" y="5133137"/>
                </a:cubicBezTo>
                <a:cubicBezTo>
                  <a:pt x="-47307" y="5037847"/>
                  <a:pt x="42348" y="4814114"/>
                  <a:pt x="0" y="4536260"/>
                </a:cubicBezTo>
                <a:cubicBezTo>
                  <a:pt x="-42348" y="4258406"/>
                  <a:pt x="21622" y="4248691"/>
                  <a:pt x="0" y="4034884"/>
                </a:cubicBezTo>
                <a:cubicBezTo>
                  <a:pt x="-21622" y="3821077"/>
                  <a:pt x="68324" y="3727457"/>
                  <a:pt x="0" y="3438008"/>
                </a:cubicBezTo>
                <a:cubicBezTo>
                  <a:pt x="-68324" y="3148559"/>
                  <a:pt x="25453" y="3181883"/>
                  <a:pt x="0" y="2936632"/>
                </a:cubicBezTo>
                <a:cubicBezTo>
                  <a:pt x="-25453" y="2691381"/>
                  <a:pt x="42331" y="2591490"/>
                  <a:pt x="0" y="2339755"/>
                </a:cubicBezTo>
                <a:cubicBezTo>
                  <a:pt x="-42331" y="2088020"/>
                  <a:pt x="52420" y="1956701"/>
                  <a:pt x="0" y="1838379"/>
                </a:cubicBezTo>
                <a:cubicBezTo>
                  <a:pt x="-52420" y="1720057"/>
                  <a:pt x="23662" y="1414827"/>
                  <a:pt x="0" y="1146003"/>
                </a:cubicBezTo>
                <a:cubicBezTo>
                  <a:pt x="-23662" y="877179"/>
                  <a:pt x="12854" y="329302"/>
                  <a:pt x="0" y="0"/>
                </a:cubicBezTo>
                <a:close/>
              </a:path>
            </a:pathLst>
          </a:custGeom>
          <a:solidFill>
            <a:schemeClr val="tx2">
              <a:lumMod val="10000"/>
              <a:lumOff val="90000"/>
            </a:schemeClr>
          </a:solidFill>
          <a:ln>
            <a:solidFill>
              <a:schemeClr val="tx1"/>
            </a:solidFill>
            <a:extLst>
              <a:ext uri="{C807C97D-BFC1-408E-A445-0C87EB9F89A2}">
                <ask:lineSketchStyleProps xmlns:ask="http://schemas.microsoft.com/office/drawing/2018/sketchyshapes" sd="3155701979">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FCC624C-6AC9-ADAD-6E4B-3E08D07D9369}"/>
              </a:ext>
            </a:extLst>
          </p:cNvPr>
          <p:cNvSpPr txBox="1"/>
          <p:nvPr/>
        </p:nvSpPr>
        <p:spPr>
          <a:xfrm>
            <a:off x="846822" y="583276"/>
            <a:ext cx="5257460" cy="1323439"/>
          </a:xfrm>
          <a:prstGeom prst="rect">
            <a:avLst/>
          </a:prstGeom>
          <a:solidFill>
            <a:srgbClr val="FFFFCC"/>
          </a:solidFill>
          <a:effectLst>
            <a:softEdge rad="63500"/>
          </a:effectLst>
        </p:spPr>
        <p:txBody>
          <a:bodyPr wrap="square">
            <a:spAutoFit/>
          </a:bodyPr>
          <a:lstStyle/>
          <a:p>
            <a:pPr algn="ctr"/>
            <a:r>
              <a:rPr lang="ja-JP" altLang="en-US" sz="4000" dirty="0"/>
              <a:t>朝・昼・夕、</a:t>
            </a:r>
            <a:r>
              <a:rPr lang="en-US" altLang="ja-JP" sz="4000" dirty="0"/>
              <a:t>3</a:t>
            </a:r>
            <a:r>
              <a:rPr lang="ja-JP" altLang="en-US" sz="4000" dirty="0"/>
              <a:t>食食べて</a:t>
            </a:r>
            <a:endParaRPr lang="en-US" altLang="ja-JP" sz="4000" dirty="0"/>
          </a:p>
          <a:p>
            <a:pPr algn="ctr"/>
            <a:r>
              <a:rPr lang="ja-JP" altLang="en-US" sz="4000" dirty="0"/>
              <a:t>体も心も元気に！</a:t>
            </a:r>
          </a:p>
        </p:txBody>
      </p:sp>
      <p:sp>
        <p:nvSpPr>
          <p:cNvPr id="5" name="テキスト ボックス 4">
            <a:extLst>
              <a:ext uri="{FF2B5EF4-FFF2-40B4-BE49-F238E27FC236}">
                <a16:creationId xmlns:a16="http://schemas.microsoft.com/office/drawing/2014/main" id="{8DB061FE-76E0-A888-B9A2-9CFF2CBDA160}"/>
              </a:ext>
            </a:extLst>
          </p:cNvPr>
          <p:cNvSpPr txBox="1"/>
          <p:nvPr/>
        </p:nvSpPr>
        <p:spPr>
          <a:xfrm>
            <a:off x="429386" y="6329940"/>
            <a:ext cx="5519735" cy="2670512"/>
          </a:xfrm>
          <a:prstGeom prst="cloudCallout">
            <a:avLst>
              <a:gd name="adj1" fmla="val 13523"/>
              <a:gd name="adj2" fmla="val 8395"/>
            </a:avLst>
          </a:prstGeom>
          <a:solidFill>
            <a:srgbClr val="CCFFCC"/>
          </a:solidFill>
        </p:spPr>
        <p:txBody>
          <a:bodyPr wrap="square" anchor="ctr">
            <a:spAutoFit/>
          </a:bodyPr>
          <a:lstStyle/>
          <a:p>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pic>
        <p:nvPicPr>
          <p:cNvPr id="6" name="Picture 22" descr="栄養士のイラスト | かわいいフリー素材集 いらすとや">
            <a:extLst>
              <a:ext uri="{FF2B5EF4-FFF2-40B4-BE49-F238E27FC236}">
                <a16:creationId xmlns:a16="http://schemas.microsoft.com/office/drawing/2014/main" id="{37D004B4-427F-F56E-CB49-088519E141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188" y="7578568"/>
            <a:ext cx="1666838" cy="2008239"/>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a:extLst>
              <a:ext uri="{FF2B5EF4-FFF2-40B4-BE49-F238E27FC236}">
                <a16:creationId xmlns:a16="http://schemas.microsoft.com/office/drawing/2014/main" id="{06654C05-B173-69EB-8298-0D986158E2B6}"/>
              </a:ext>
            </a:extLst>
          </p:cNvPr>
          <p:cNvPicPr>
            <a:picLocks noChangeAspect="1"/>
          </p:cNvPicPr>
          <p:nvPr/>
        </p:nvPicPr>
        <p:blipFill>
          <a:blip r:embed="rId3">
            <a:extLst>
              <a:ext uri="{28A0092B-C50C-407E-A947-70E740481C1C}">
                <a14:useLocalDpi xmlns:a14="http://schemas.microsoft.com/office/drawing/2010/main" val="0"/>
              </a:ext>
            </a:extLst>
          </a:blip>
          <a:srcRect l="75699" t="34154" b="31796"/>
          <a:stretch/>
        </p:blipFill>
        <p:spPr>
          <a:xfrm>
            <a:off x="499594" y="2730111"/>
            <a:ext cx="619433" cy="650935"/>
          </a:xfrm>
          <a:prstGeom prst="rect">
            <a:avLst/>
          </a:prstGeom>
        </p:spPr>
      </p:pic>
      <p:pic>
        <p:nvPicPr>
          <p:cNvPr id="1034" name="Picture 10">
            <a:extLst>
              <a:ext uri="{FF2B5EF4-FFF2-40B4-BE49-F238E27FC236}">
                <a16:creationId xmlns:a16="http://schemas.microsoft.com/office/drawing/2014/main" id="{77FAFE98-D614-02E1-9BE2-4A6DE78E03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516970" y="2723922"/>
            <a:ext cx="769831" cy="70250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よく噛もう（須藤修斗） : あんずカンパニースタッフ日記">
            <a:extLst>
              <a:ext uri="{FF2B5EF4-FFF2-40B4-BE49-F238E27FC236}">
                <a16:creationId xmlns:a16="http://schemas.microsoft.com/office/drawing/2014/main" id="{FC94843A-DCD4-DC4B-8955-CFD882C36D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0652" y="2969879"/>
            <a:ext cx="1063576" cy="1291139"/>
          </a:xfrm>
          <a:prstGeom prst="rect">
            <a:avLst/>
          </a:prstGeom>
          <a:noFill/>
          <a:extLst>
            <a:ext uri="{909E8E84-426E-40DD-AFC4-6F175D3DCCD1}">
              <a14:hiddenFill xmlns:a14="http://schemas.microsoft.com/office/drawing/2010/main">
                <a:solidFill>
                  <a:srgbClr val="FFFFFF"/>
                </a:solidFill>
              </a14:hiddenFill>
            </a:ext>
          </a:extLst>
        </p:spPr>
      </p:pic>
      <p:pic>
        <p:nvPicPr>
          <p:cNvPr id="9" name="図 8">
            <a:extLst>
              <a:ext uri="{FF2B5EF4-FFF2-40B4-BE49-F238E27FC236}">
                <a16:creationId xmlns:a16="http://schemas.microsoft.com/office/drawing/2014/main" id="{FBB21CE1-3D6D-E104-BEB2-B93DE558A818}"/>
              </a:ext>
            </a:extLst>
          </p:cNvPr>
          <p:cNvPicPr>
            <a:picLocks noChangeAspect="1"/>
          </p:cNvPicPr>
          <p:nvPr/>
        </p:nvPicPr>
        <p:blipFill>
          <a:blip r:embed="rId3">
            <a:extLst>
              <a:ext uri="{28A0092B-C50C-407E-A947-70E740481C1C}">
                <a14:useLocalDpi xmlns:a14="http://schemas.microsoft.com/office/drawing/2010/main" val="0"/>
              </a:ext>
            </a:extLst>
          </a:blip>
          <a:srcRect l="20" t="1135" r="75679" b="64815"/>
          <a:stretch/>
        </p:blipFill>
        <p:spPr>
          <a:xfrm>
            <a:off x="2480824" y="2689174"/>
            <a:ext cx="619433" cy="650935"/>
          </a:xfrm>
          <a:prstGeom prst="rect">
            <a:avLst/>
          </a:prstGeom>
        </p:spPr>
      </p:pic>
      <p:pic>
        <p:nvPicPr>
          <p:cNvPr id="1036" name="Picture 12">
            <a:extLst>
              <a:ext uri="{FF2B5EF4-FFF2-40B4-BE49-F238E27FC236}">
                <a16:creationId xmlns:a16="http://schemas.microsoft.com/office/drawing/2014/main" id="{C0A2B6CA-74C4-9F68-BF20-7E94C22DF8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0047" y="2734292"/>
            <a:ext cx="769831" cy="70250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お米の消費拡大：九州農政局">
            <a:extLst>
              <a:ext uri="{FF2B5EF4-FFF2-40B4-BE49-F238E27FC236}">
                <a16:creationId xmlns:a16="http://schemas.microsoft.com/office/drawing/2014/main" id="{80229390-5C4F-DFAC-55F9-EA382B4A0D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8856" y="3063424"/>
            <a:ext cx="1105076" cy="1197594"/>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a:extLst>
              <a:ext uri="{FF2B5EF4-FFF2-40B4-BE49-F238E27FC236}">
                <a16:creationId xmlns:a16="http://schemas.microsoft.com/office/drawing/2014/main" id="{9C86B01E-1FBD-423E-DD20-76F7B67A0BCB}"/>
              </a:ext>
            </a:extLst>
          </p:cNvPr>
          <p:cNvPicPr>
            <a:picLocks noChangeAspect="1"/>
          </p:cNvPicPr>
          <p:nvPr/>
        </p:nvPicPr>
        <p:blipFill>
          <a:blip r:embed="rId3">
            <a:extLst>
              <a:ext uri="{28A0092B-C50C-407E-A947-70E740481C1C}">
                <a14:useLocalDpi xmlns:a14="http://schemas.microsoft.com/office/drawing/2010/main" val="0"/>
              </a:ext>
            </a:extLst>
          </a:blip>
          <a:srcRect l="75699" t="34154" b="31796"/>
          <a:stretch/>
        </p:blipFill>
        <p:spPr>
          <a:xfrm>
            <a:off x="4507821" y="2658537"/>
            <a:ext cx="619433" cy="650935"/>
          </a:xfrm>
          <a:prstGeom prst="rect">
            <a:avLst/>
          </a:prstGeom>
        </p:spPr>
      </p:pic>
      <p:pic>
        <p:nvPicPr>
          <p:cNvPr id="1040" name="Picture 16">
            <a:extLst>
              <a:ext uri="{FF2B5EF4-FFF2-40B4-BE49-F238E27FC236}">
                <a16:creationId xmlns:a16="http://schemas.microsoft.com/office/drawing/2014/main" id="{37579BCF-6E19-357E-BA4A-4662FCF9BB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1639" y="2734292"/>
            <a:ext cx="769831" cy="7025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美味しそうに食べる人 イラスト (212 無料画像)">
            <a:extLst>
              <a:ext uri="{FF2B5EF4-FFF2-40B4-BE49-F238E27FC236}">
                <a16:creationId xmlns:a16="http://schemas.microsoft.com/office/drawing/2014/main" id="{496A4BE4-31EE-EB8A-1CEF-33DC22069D7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55908" y="3003699"/>
            <a:ext cx="1317043" cy="1317043"/>
          </a:xfrm>
          <a:prstGeom prst="rect">
            <a:avLst/>
          </a:prstGeom>
          <a:noFill/>
          <a:extLst>
            <a:ext uri="{909E8E84-426E-40DD-AFC4-6F175D3DCCD1}">
              <a14:hiddenFill xmlns:a14="http://schemas.microsoft.com/office/drawing/2010/main">
                <a:solidFill>
                  <a:srgbClr val="FFFFFF"/>
                </a:solidFill>
              </a14:hiddenFill>
            </a:ext>
          </a:extLst>
        </p:spPr>
      </p:pic>
      <p:sp>
        <p:nvSpPr>
          <p:cNvPr id="17" name="四角形: 角を丸くする 16">
            <a:extLst>
              <a:ext uri="{FF2B5EF4-FFF2-40B4-BE49-F238E27FC236}">
                <a16:creationId xmlns:a16="http://schemas.microsoft.com/office/drawing/2014/main" id="{7DA519C0-F636-4E5F-4215-D0C294540169}"/>
              </a:ext>
            </a:extLst>
          </p:cNvPr>
          <p:cNvSpPr/>
          <p:nvPr/>
        </p:nvSpPr>
        <p:spPr>
          <a:xfrm>
            <a:off x="809310" y="4420944"/>
            <a:ext cx="790890" cy="326316"/>
          </a:xfrm>
          <a:prstGeom prst="roundRect">
            <a:avLst/>
          </a:prstGeom>
          <a:solidFill>
            <a:srgbClr val="FFFFCC"/>
          </a:solidFill>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98D7F5EB-AEC9-146D-31C4-0F3728784489}"/>
              </a:ext>
            </a:extLst>
          </p:cNvPr>
          <p:cNvSpPr/>
          <p:nvPr/>
        </p:nvSpPr>
        <p:spPr>
          <a:xfrm>
            <a:off x="2934072" y="4420944"/>
            <a:ext cx="790890" cy="326316"/>
          </a:xfrm>
          <a:prstGeom prst="roundRect">
            <a:avLst/>
          </a:prstGeom>
          <a:solidFill>
            <a:srgbClr val="FFFFCC"/>
          </a:solidFill>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4493D8B3-B800-A54F-63E7-49A1103E4CAA}"/>
              </a:ext>
            </a:extLst>
          </p:cNvPr>
          <p:cNvSpPr/>
          <p:nvPr/>
        </p:nvSpPr>
        <p:spPr>
          <a:xfrm>
            <a:off x="5106194" y="4432730"/>
            <a:ext cx="790890" cy="326316"/>
          </a:xfrm>
          <a:prstGeom prst="roundRect">
            <a:avLst/>
          </a:prstGeom>
          <a:solidFill>
            <a:srgbClr val="FFFFCC"/>
          </a:solidFill>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10FDA20D-5BBD-7AC2-C212-B05960FE5670}"/>
              </a:ext>
            </a:extLst>
          </p:cNvPr>
          <p:cNvSpPr txBox="1"/>
          <p:nvPr/>
        </p:nvSpPr>
        <p:spPr>
          <a:xfrm>
            <a:off x="259805" y="4424648"/>
            <a:ext cx="1914356" cy="1200329"/>
          </a:xfrm>
          <a:prstGeom prst="rect">
            <a:avLst/>
          </a:prstGeom>
          <a:noFill/>
        </p:spPr>
        <p:txBody>
          <a:bodyPr wrap="square">
            <a:spAutoFit/>
          </a:bodyPr>
          <a:lstStyle/>
          <a:p>
            <a:pPr algn="ctr"/>
            <a:r>
              <a:rPr lang="ja-JP" altLang="en-US" dirty="0"/>
              <a:t>朝食</a:t>
            </a:r>
            <a:endParaRPr lang="en-US" altLang="ja-JP" dirty="0"/>
          </a:p>
          <a:p>
            <a:r>
              <a:rPr lang="en-US" altLang="ja-JP" dirty="0"/>
              <a:t>1</a:t>
            </a:r>
            <a:r>
              <a:rPr lang="ja-JP" altLang="en-US" dirty="0"/>
              <a:t>日のスタートに必要なエネルギーを補給できます。</a:t>
            </a:r>
          </a:p>
        </p:txBody>
      </p:sp>
      <p:sp>
        <p:nvSpPr>
          <p:cNvPr id="14" name="テキスト ボックス 13">
            <a:extLst>
              <a:ext uri="{FF2B5EF4-FFF2-40B4-BE49-F238E27FC236}">
                <a16:creationId xmlns:a16="http://schemas.microsoft.com/office/drawing/2014/main" id="{9FA68EA9-48E2-476D-44EB-431D52C0D61B}"/>
              </a:ext>
            </a:extLst>
          </p:cNvPr>
          <p:cNvSpPr txBox="1"/>
          <p:nvPr/>
        </p:nvSpPr>
        <p:spPr>
          <a:xfrm>
            <a:off x="2229595" y="4420944"/>
            <a:ext cx="2220904" cy="1754326"/>
          </a:xfrm>
          <a:prstGeom prst="rect">
            <a:avLst/>
          </a:prstGeom>
          <a:noFill/>
        </p:spPr>
        <p:txBody>
          <a:bodyPr wrap="square">
            <a:spAutoFit/>
          </a:bodyPr>
          <a:lstStyle/>
          <a:p>
            <a:pPr algn="ctr"/>
            <a:r>
              <a:rPr lang="ja-JP" altLang="en-US" sz="1800" dirty="0"/>
              <a:t>昼食</a:t>
            </a:r>
            <a:endParaRPr lang="en-US" altLang="ja-JP" dirty="0"/>
          </a:p>
          <a:p>
            <a:r>
              <a:rPr lang="ja-JP" altLang="en-US" sz="1800" dirty="0"/>
              <a:t>午後を元気に過ごすことができます。</a:t>
            </a:r>
            <a:endParaRPr lang="en-US" altLang="ja-JP" sz="1800" dirty="0"/>
          </a:p>
          <a:p>
            <a:r>
              <a:rPr lang="ja-JP" altLang="en-US" sz="1800" dirty="0"/>
              <a:t>空腹時間を短くすることで、血糖値の急激な上昇を防ぎます。</a:t>
            </a:r>
            <a:endParaRPr lang="en-US" altLang="ja-JP" sz="1800" dirty="0"/>
          </a:p>
        </p:txBody>
      </p:sp>
      <p:sp>
        <p:nvSpPr>
          <p:cNvPr id="16" name="テキスト ボックス 15">
            <a:extLst>
              <a:ext uri="{FF2B5EF4-FFF2-40B4-BE49-F238E27FC236}">
                <a16:creationId xmlns:a16="http://schemas.microsoft.com/office/drawing/2014/main" id="{7B04740E-568E-66F7-C238-048BB05ED0DF}"/>
              </a:ext>
            </a:extLst>
          </p:cNvPr>
          <p:cNvSpPr txBox="1"/>
          <p:nvPr/>
        </p:nvSpPr>
        <p:spPr>
          <a:xfrm>
            <a:off x="4450498" y="4424648"/>
            <a:ext cx="2250791" cy="1200329"/>
          </a:xfrm>
          <a:prstGeom prst="rect">
            <a:avLst/>
          </a:prstGeom>
          <a:noFill/>
        </p:spPr>
        <p:txBody>
          <a:bodyPr wrap="square">
            <a:spAutoFit/>
          </a:bodyPr>
          <a:lstStyle/>
          <a:p>
            <a:pPr algn="ctr"/>
            <a:r>
              <a:rPr lang="ja-JP" altLang="en-US" dirty="0"/>
              <a:t>夕食</a:t>
            </a:r>
            <a:endParaRPr lang="en-US" altLang="ja-JP" dirty="0"/>
          </a:p>
          <a:p>
            <a:r>
              <a:rPr lang="ja-JP" altLang="en-US" dirty="0"/>
              <a:t>体力を回復し、翌日のエネルギーを蓄えることができます。</a:t>
            </a:r>
          </a:p>
        </p:txBody>
      </p:sp>
      <p:sp>
        <p:nvSpPr>
          <p:cNvPr id="20" name="テキスト ボックス 19">
            <a:extLst>
              <a:ext uri="{FF2B5EF4-FFF2-40B4-BE49-F238E27FC236}">
                <a16:creationId xmlns:a16="http://schemas.microsoft.com/office/drawing/2014/main" id="{7368F294-AA24-F08C-0757-4A99B9F2E53A}"/>
              </a:ext>
            </a:extLst>
          </p:cNvPr>
          <p:cNvSpPr txBox="1"/>
          <p:nvPr/>
        </p:nvSpPr>
        <p:spPr>
          <a:xfrm>
            <a:off x="375908" y="9300362"/>
            <a:ext cx="5448697" cy="430887"/>
          </a:xfrm>
          <a:prstGeom prst="rect">
            <a:avLst/>
          </a:prstGeom>
          <a:noFill/>
        </p:spPr>
        <p:txBody>
          <a:bodyPr wrap="square">
            <a:spAutoFit/>
          </a:bodyPr>
          <a:lstStyle/>
          <a:p>
            <a:r>
              <a:rPr lang="en-US" altLang="ja-JP" sz="1100" dirty="0"/>
              <a:t>3</a:t>
            </a:r>
            <a:r>
              <a:rPr lang="ja-JP" altLang="en-US" sz="1100" dirty="0"/>
              <a:t>食食べることができるようになったら、</a:t>
            </a:r>
            <a:r>
              <a:rPr lang="en-US" altLang="ja-JP" sz="1100" dirty="0"/>
              <a:t>3</a:t>
            </a:r>
            <a:r>
              <a:rPr lang="ja-JP" altLang="en-US" sz="1100" dirty="0"/>
              <a:t>食を均等な量で食べることや、できるだけ決まった時間に食べることも心がけてみましょう。</a:t>
            </a:r>
          </a:p>
        </p:txBody>
      </p:sp>
      <p:sp>
        <p:nvSpPr>
          <p:cNvPr id="7" name="テキスト ボックス 6">
            <a:extLst>
              <a:ext uri="{FF2B5EF4-FFF2-40B4-BE49-F238E27FC236}">
                <a16:creationId xmlns:a16="http://schemas.microsoft.com/office/drawing/2014/main" id="{1C1744C3-F8AC-D1E5-E253-F37AB599A689}"/>
              </a:ext>
            </a:extLst>
          </p:cNvPr>
          <p:cNvSpPr txBox="1"/>
          <p:nvPr/>
        </p:nvSpPr>
        <p:spPr>
          <a:xfrm>
            <a:off x="817070" y="6775247"/>
            <a:ext cx="4744366" cy="1200329"/>
          </a:xfrm>
          <a:prstGeom prst="rect">
            <a:avLst/>
          </a:prstGeom>
          <a:noFill/>
        </p:spPr>
        <p:txBody>
          <a:bodyPr wrap="square">
            <a:spAutoFit/>
          </a:bodyPr>
          <a:lstStyle/>
          <a:p>
            <a:r>
              <a:rPr lang="en-US" altLang="ja-JP" sz="2400" dirty="0"/>
              <a:t>1</a:t>
            </a:r>
            <a:r>
              <a:rPr lang="ja-JP" altLang="en-US" sz="2400" dirty="0"/>
              <a:t>日、朝食・昼食・夕食の</a:t>
            </a:r>
            <a:r>
              <a:rPr lang="en-US" altLang="ja-JP" sz="2400" dirty="0"/>
              <a:t>3</a:t>
            </a:r>
            <a:r>
              <a:rPr lang="ja-JP" altLang="en-US" sz="2400" dirty="0"/>
              <a:t>食食べることで、生活のリズムを整え、体も心も元気に過ごすことができます！</a:t>
            </a:r>
          </a:p>
        </p:txBody>
      </p:sp>
      <p:sp>
        <p:nvSpPr>
          <p:cNvPr id="11" name="テキスト ボックス 10">
            <a:extLst>
              <a:ext uri="{FF2B5EF4-FFF2-40B4-BE49-F238E27FC236}">
                <a16:creationId xmlns:a16="http://schemas.microsoft.com/office/drawing/2014/main" id="{9A7BFD8A-3CE1-594D-8469-CA84E4F26813}"/>
              </a:ext>
            </a:extLst>
          </p:cNvPr>
          <p:cNvSpPr txBox="1"/>
          <p:nvPr/>
        </p:nvSpPr>
        <p:spPr>
          <a:xfrm>
            <a:off x="947918" y="8236104"/>
            <a:ext cx="4044697" cy="584775"/>
          </a:xfrm>
          <a:prstGeom prst="rect">
            <a:avLst/>
          </a:prstGeom>
          <a:noFill/>
        </p:spPr>
        <p:txBody>
          <a:bodyPr wrap="none" rtlCol="0">
            <a:spAutoFit/>
          </a:bodyPr>
          <a:lstStyle/>
          <a:p>
            <a:pPr algn="ctr"/>
            <a:r>
              <a:rPr kumimoji="1" lang="ja-JP" altLang="en-US" sz="1600" dirty="0"/>
              <a:t>裏面に朝食の摂り方についてまとめています。</a:t>
            </a:r>
            <a:endParaRPr kumimoji="1" lang="en-US" altLang="ja-JP" sz="1600" dirty="0"/>
          </a:p>
          <a:p>
            <a:pPr algn="ctr"/>
            <a:r>
              <a:rPr kumimoji="1" lang="ja-JP" altLang="en-US" sz="1600" dirty="0"/>
              <a:t>参考にしてください。</a:t>
            </a:r>
          </a:p>
        </p:txBody>
      </p:sp>
    </p:spTree>
    <p:extLst>
      <p:ext uri="{BB962C8B-B14F-4D97-AF65-F5344CB8AC3E}">
        <p14:creationId xmlns:p14="http://schemas.microsoft.com/office/powerpoint/2010/main" val="1755182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正方形/長方形 85">
            <a:extLst>
              <a:ext uri="{FF2B5EF4-FFF2-40B4-BE49-F238E27FC236}">
                <a16:creationId xmlns:a16="http://schemas.microsoft.com/office/drawing/2014/main" id="{A45D5BAF-365D-1784-C966-9912D6A16EAF}"/>
              </a:ext>
            </a:extLst>
          </p:cNvPr>
          <p:cNvSpPr/>
          <p:nvPr/>
        </p:nvSpPr>
        <p:spPr>
          <a:xfrm>
            <a:off x="153169" y="167215"/>
            <a:ext cx="6622026" cy="9445628"/>
          </a:xfrm>
          <a:custGeom>
            <a:avLst/>
            <a:gdLst>
              <a:gd name="connsiteX0" fmla="*/ 0 w 6622026"/>
              <a:gd name="connsiteY0" fmla="*/ 0 h 9445628"/>
              <a:gd name="connsiteX1" fmla="*/ 684276 w 6622026"/>
              <a:gd name="connsiteY1" fmla="*/ 0 h 9445628"/>
              <a:gd name="connsiteX2" fmla="*/ 1037451 w 6622026"/>
              <a:gd name="connsiteY2" fmla="*/ 0 h 9445628"/>
              <a:gd name="connsiteX3" fmla="*/ 1523066 w 6622026"/>
              <a:gd name="connsiteY3" fmla="*/ 0 h 9445628"/>
              <a:gd name="connsiteX4" fmla="*/ 2074901 w 6622026"/>
              <a:gd name="connsiteY4" fmla="*/ 0 h 9445628"/>
              <a:gd name="connsiteX5" fmla="*/ 2428076 w 6622026"/>
              <a:gd name="connsiteY5" fmla="*/ 0 h 9445628"/>
              <a:gd name="connsiteX6" fmla="*/ 2913691 w 6622026"/>
              <a:gd name="connsiteY6" fmla="*/ 0 h 9445628"/>
              <a:gd name="connsiteX7" fmla="*/ 3266866 w 6622026"/>
              <a:gd name="connsiteY7" fmla="*/ 0 h 9445628"/>
              <a:gd name="connsiteX8" fmla="*/ 3686261 w 6622026"/>
              <a:gd name="connsiteY8" fmla="*/ 0 h 9445628"/>
              <a:gd name="connsiteX9" fmla="*/ 4105656 w 6622026"/>
              <a:gd name="connsiteY9" fmla="*/ 0 h 9445628"/>
              <a:gd name="connsiteX10" fmla="*/ 4525051 w 6622026"/>
              <a:gd name="connsiteY10" fmla="*/ 0 h 9445628"/>
              <a:gd name="connsiteX11" fmla="*/ 5076887 w 6622026"/>
              <a:gd name="connsiteY11" fmla="*/ 0 h 9445628"/>
              <a:gd name="connsiteX12" fmla="*/ 5496282 w 6622026"/>
              <a:gd name="connsiteY12" fmla="*/ 0 h 9445628"/>
              <a:gd name="connsiteX13" fmla="*/ 5981897 w 6622026"/>
              <a:gd name="connsiteY13" fmla="*/ 0 h 9445628"/>
              <a:gd name="connsiteX14" fmla="*/ 6622026 w 6622026"/>
              <a:gd name="connsiteY14" fmla="*/ 0 h 9445628"/>
              <a:gd name="connsiteX15" fmla="*/ 6622026 w 6622026"/>
              <a:gd name="connsiteY15" fmla="*/ 590352 h 9445628"/>
              <a:gd name="connsiteX16" fmla="*/ 6622026 w 6622026"/>
              <a:gd name="connsiteY16" fmla="*/ 1180704 h 9445628"/>
              <a:gd name="connsiteX17" fmla="*/ 6622026 w 6622026"/>
              <a:gd name="connsiteY17" fmla="*/ 1676599 h 9445628"/>
              <a:gd name="connsiteX18" fmla="*/ 6622026 w 6622026"/>
              <a:gd name="connsiteY18" fmla="*/ 2266951 h 9445628"/>
              <a:gd name="connsiteX19" fmla="*/ 6622026 w 6622026"/>
              <a:gd name="connsiteY19" fmla="*/ 3046215 h 9445628"/>
              <a:gd name="connsiteX20" fmla="*/ 6622026 w 6622026"/>
              <a:gd name="connsiteY20" fmla="*/ 3353198 h 9445628"/>
              <a:gd name="connsiteX21" fmla="*/ 6622026 w 6622026"/>
              <a:gd name="connsiteY21" fmla="*/ 3660181 h 9445628"/>
              <a:gd name="connsiteX22" fmla="*/ 6622026 w 6622026"/>
              <a:gd name="connsiteY22" fmla="*/ 4439445 h 9445628"/>
              <a:gd name="connsiteX23" fmla="*/ 6622026 w 6622026"/>
              <a:gd name="connsiteY23" fmla="*/ 5218709 h 9445628"/>
              <a:gd name="connsiteX24" fmla="*/ 6622026 w 6622026"/>
              <a:gd name="connsiteY24" fmla="*/ 5714605 h 9445628"/>
              <a:gd name="connsiteX25" fmla="*/ 6622026 w 6622026"/>
              <a:gd name="connsiteY25" fmla="*/ 6021588 h 9445628"/>
              <a:gd name="connsiteX26" fmla="*/ 6622026 w 6622026"/>
              <a:gd name="connsiteY26" fmla="*/ 6328571 h 9445628"/>
              <a:gd name="connsiteX27" fmla="*/ 6622026 w 6622026"/>
              <a:gd name="connsiteY27" fmla="*/ 6730010 h 9445628"/>
              <a:gd name="connsiteX28" fmla="*/ 6622026 w 6622026"/>
              <a:gd name="connsiteY28" fmla="*/ 7509274 h 9445628"/>
              <a:gd name="connsiteX29" fmla="*/ 6622026 w 6622026"/>
              <a:gd name="connsiteY29" fmla="*/ 7910713 h 9445628"/>
              <a:gd name="connsiteX30" fmla="*/ 6622026 w 6622026"/>
              <a:gd name="connsiteY30" fmla="*/ 8595521 h 9445628"/>
              <a:gd name="connsiteX31" fmla="*/ 6622026 w 6622026"/>
              <a:gd name="connsiteY31" fmla="*/ 9445628 h 9445628"/>
              <a:gd name="connsiteX32" fmla="*/ 6202631 w 6622026"/>
              <a:gd name="connsiteY32" fmla="*/ 9445628 h 9445628"/>
              <a:gd name="connsiteX33" fmla="*/ 5717016 w 6622026"/>
              <a:gd name="connsiteY33" fmla="*/ 9445628 h 9445628"/>
              <a:gd name="connsiteX34" fmla="*/ 5032740 w 6622026"/>
              <a:gd name="connsiteY34" fmla="*/ 9445628 h 9445628"/>
              <a:gd name="connsiteX35" fmla="*/ 4348464 w 6622026"/>
              <a:gd name="connsiteY35" fmla="*/ 9445628 h 9445628"/>
              <a:gd name="connsiteX36" fmla="*/ 3929069 w 6622026"/>
              <a:gd name="connsiteY36" fmla="*/ 9445628 h 9445628"/>
              <a:gd name="connsiteX37" fmla="*/ 3443454 w 6622026"/>
              <a:gd name="connsiteY37" fmla="*/ 9445628 h 9445628"/>
              <a:gd name="connsiteX38" fmla="*/ 2957838 w 6622026"/>
              <a:gd name="connsiteY38" fmla="*/ 9445628 h 9445628"/>
              <a:gd name="connsiteX39" fmla="*/ 2273562 w 6622026"/>
              <a:gd name="connsiteY39" fmla="*/ 9445628 h 9445628"/>
              <a:gd name="connsiteX40" fmla="*/ 1854167 w 6622026"/>
              <a:gd name="connsiteY40" fmla="*/ 9445628 h 9445628"/>
              <a:gd name="connsiteX41" fmla="*/ 1434772 w 6622026"/>
              <a:gd name="connsiteY41" fmla="*/ 9445628 h 9445628"/>
              <a:gd name="connsiteX42" fmla="*/ 1015377 w 6622026"/>
              <a:gd name="connsiteY42" fmla="*/ 9445628 h 9445628"/>
              <a:gd name="connsiteX43" fmla="*/ 529762 w 6622026"/>
              <a:gd name="connsiteY43" fmla="*/ 9445628 h 9445628"/>
              <a:gd name="connsiteX44" fmla="*/ 0 w 6622026"/>
              <a:gd name="connsiteY44" fmla="*/ 9445628 h 9445628"/>
              <a:gd name="connsiteX45" fmla="*/ 0 w 6622026"/>
              <a:gd name="connsiteY45" fmla="*/ 9044189 h 9445628"/>
              <a:gd name="connsiteX46" fmla="*/ 0 w 6622026"/>
              <a:gd name="connsiteY46" fmla="*/ 8548293 h 9445628"/>
              <a:gd name="connsiteX47" fmla="*/ 0 w 6622026"/>
              <a:gd name="connsiteY47" fmla="*/ 8052398 h 9445628"/>
              <a:gd name="connsiteX48" fmla="*/ 0 w 6622026"/>
              <a:gd name="connsiteY48" fmla="*/ 7273134 h 9445628"/>
              <a:gd name="connsiteX49" fmla="*/ 0 w 6622026"/>
              <a:gd name="connsiteY49" fmla="*/ 6966151 h 9445628"/>
              <a:gd name="connsiteX50" fmla="*/ 0 w 6622026"/>
              <a:gd name="connsiteY50" fmla="*/ 6186886 h 9445628"/>
              <a:gd name="connsiteX51" fmla="*/ 0 w 6622026"/>
              <a:gd name="connsiteY51" fmla="*/ 5407622 h 9445628"/>
              <a:gd name="connsiteX52" fmla="*/ 0 w 6622026"/>
              <a:gd name="connsiteY52" fmla="*/ 4722814 h 9445628"/>
              <a:gd name="connsiteX53" fmla="*/ 0 w 6622026"/>
              <a:gd name="connsiteY53" fmla="*/ 4132462 h 9445628"/>
              <a:gd name="connsiteX54" fmla="*/ 0 w 6622026"/>
              <a:gd name="connsiteY54" fmla="*/ 3353198 h 9445628"/>
              <a:gd name="connsiteX55" fmla="*/ 0 w 6622026"/>
              <a:gd name="connsiteY55" fmla="*/ 2951759 h 9445628"/>
              <a:gd name="connsiteX56" fmla="*/ 0 w 6622026"/>
              <a:gd name="connsiteY56" fmla="*/ 2266951 h 9445628"/>
              <a:gd name="connsiteX57" fmla="*/ 0 w 6622026"/>
              <a:gd name="connsiteY57" fmla="*/ 1487686 h 9445628"/>
              <a:gd name="connsiteX58" fmla="*/ 0 w 6622026"/>
              <a:gd name="connsiteY58" fmla="*/ 802878 h 9445628"/>
              <a:gd name="connsiteX59" fmla="*/ 0 w 6622026"/>
              <a:gd name="connsiteY59" fmla="*/ 0 h 944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622026" h="9445628" fill="none" extrusionOk="0">
                <a:moveTo>
                  <a:pt x="0" y="0"/>
                </a:moveTo>
                <a:cubicBezTo>
                  <a:pt x="209951" y="-8112"/>
                  <a:pt x="406632" y="27060"/>
                  <a:pt x="684276" y="0"/>
                </a:cubicBezTo>
                <a:cubicBezTo>
                  <a:pt x="961920" y="-27060"/>
                  <a:pt x="876569" y="23366"/>
                  <a:pt x="1037451" y="0"/>
                </a:cubicBezTo>
                <a:cubicBezTo>
                  <a:pt x="1198333" y="-23366"/>
                  <a:pt x="1378902" y="38252"/>
                  <a:pt x="1523066" y="0"/>
                </a:cubicBezTo>
                <a:cubicBezTo>
                  <a:pt x="1667230" y="-38252"/>
                  <a:pt x="1915089" y="62569"/>
                  <a:pt x="2074901" y="0"/>
                </a:cubicBezTo>
                <a:cubicBezTo>
                  <a:pt x="2234714" y="-62569"/>
                  <a:pt x="2264402" y="2777"/>
                  <a:pt x="2428076" y="0"/>
                </a:cubicBezTo>
                <a:cubicBezTo>
                  <a:pt x="2591751" y="-2777"/>
                  <a:pt x="2677629" y="30718"/>
                  <a:pt x="2913691" y="0"/>
                </a:cubicBezTo>
                <a:cubicBezTo>
                  <a:pt x="3149754" y="-30718"/>
                  <a:pt x="3157706" y="33239"/>
                  <a:pt x="3266866" y="0"/>
                </a:cubicBezTo>
                <a:cubicBezTo>
                  <a:pt x="3376026" y="-33239"/>
                  <a:pt x="3590117" y="38280"/>
                  <a:pt x="3686261" y="0"/>
                </a:cubicBezTo>
                <a:cubicBezTo>
                  <a:pt x="3782406" y="-38280"/>
                  <a:pt x="3992431" y="32654"/>
                  <a:pt x="4105656" y="0"/>
                </a:cubicBezTo>
                <a:cubicBezTo>
                  <a:pt x="4218881" y="-32654"/>
                  <a:pt x="4384828" y="20139"/>
                  <a:pt x="4525051" y="0"/>
                </a:cubicBezTo>
                <a:cubicBezTo>
                  <a:pt x="4665275" y="-20139"/>
                  <a:pt x="4819135" y="21889"/>
                  <a:pt x="5076887" y="0"/>
                </a:cubicBezTo>
                <a:cubicBezTo>
                  <a:pt x="5334639" y="-21889"/>
                  <a:pt x="5299835" y="28683"/>
                  <a:pt x="5496282" y="0"/>
                </a:cubicBezTo>
                <a:cubicBezTo>
                  <a:pt x="5692730" y="-28683"/>
                  <a:pt x="5782931" y="54855"/>
                  <a:pt x="5981897" y="0"/>
                </a:cubicBezTo>
                <a:cubicBezTo>
                  <a:pt x="6180864" y="-54855"/>
                  <a:pt x="6323683" y="35997"/>
                  <a:pt x="6622026" y="0"/>
                </a:cubicBezTo>
                <a:cubicBezTo>
                  <a:pt x="6690962" y="215390"/>
                  <a:pt x="6570036" y="414011"/>
                  <a:pt x="6622026" y="590352"/>
                </a:cubicBezTo>
                <a:cubicBezTo>
                  <a:pt x="6674016" y="766693"/>
                  <a:pt x="6560671" y="1049815"/>
                  <a:pt x="6622026" y="1180704"/>
                </a:cubicBezTo>
                <a:cubicBezTo>
                  <a:pt x="6683381" y="1311593"/>
                  <a:pt x="6599494" y="1572142"/>
                  <a:pt x="6622026" y="1676599"/>
                </a:cubicBezTo>
                <a:cubicBezTo>
                  <a:pt x="6644558" y="1781056"/>
                  <a:pt x="6582010" y="2025562"/>
                  <a:pt x="6622026" y="2266951"/>
                </a:cubicBezTo>
                <a:cubicBezTo>
                  <a:pt x="6662042" y="2508340"/>
                  <a:pt x="6618286" y="2782380"/>
                  <a:pt x="6622026" y="3046215"/>
                </a:cubicBezTo>
                <a:cubicBezTo>
                  <a:pt x="6625766" y="3310050"/>
                  <a:pt x="6602848" y="3274233"/>
                  <a:pt x="6622026" y="3353198"/>
                </a:cubicBezTo>
                <a:cubicBezTo>
                  <a:pt x="6641204" y="3432163"/>
                  <a:pt x="6603291" y="3593672"/>
                  <a:pt x="6622026" y="3660181"/>
                </a:cubicBezTo>
                <a:cubicBezTo>
                  <a:pt x="6640761" y="3726690"/>
                  <a:pt x="6569895" y="4266452"/>
                  <a:pt x="6622026" y="4439445"/>
                </a:cubicBezTo>
                <a:cubicBezTo>
                  <a:pt x="6674157" y="4612438"/>
                  <a:pt x="6557594" y="4891800"/>
                  <a:pt x="6622026" y="5218709"/>
                </a:cubicBezTo>
                <a:cubicBezTo>
                  <a:pt x="6686458" y="5545618"/>
                  <a:pt x="6572812" y="5523507"/>
                  <a:pt x="6622026" y="5714605"/>
                </a:cubicBezTo>
                <a:cubicBezTo>
                  <a:pt x="6671240" y="5905703"/>
                  <a:pt x="6597296" y="5922136"/>
                  <a:pt x="6622026" y="6021588"/>
                </a:cubicBezTo>
                <a:cubicBezTo>
                  <a:pt x="6646756" y="6121040"/>
                  <a:pt x="6615314" y="6205152"/>
                  <a:pt x="6622026" y="6328571"/>
                </a:cubicBezTo>
                <a:cubicBezTo>
                  <a:pt x="6628738" y="6451990"/>
                  <a:pt x="6578604" y="6534834"/>
                  <a:pt x="6622026" y="6730010"/>
                </a:cubicBezTo>
                <a:cubicBezTo>
                  <a:pt x="6665448" y="6925186"/>
                  <a:pt x="6529477" y="7176249"/>
                  <a:pt x="6622026" y="7509274"/>
                </a:cubicBezTo>
                <a:cubicBezTo>
                  <a:pt x="6714575" y="7842299"/>
                  <a:pt x="6592881" y="7722928"/>
                  <a:pt x="6622026" y="7910713"/>
                </a:cubicBezTo>
                <a:cubicBezTo>
                  <a:pt x="6651171" y="8098498"/>
                  <a:pt x="6579058" y="8440152"/>
                  <a:pt x="6622026" y="8595521"/>
                </a:cubicBezTo>
                <a:cubicBezTo>
                  <a:pt x="6664994" y="8750890"/>
                  <a:pt x="6539635" y="9231990"/>
                  <a:pt x="6622026" y="9445628"/>
                </a:cubicBezTo>
                <a:cubicBezTo>
                  <a:pt x="6502602" y="9487151"/>
                  <a:pt x="6319131" y="9436923"/>
                  <a:pt x="6202631" y="9445628"/>
                </a:cubicBezTo>
                <a:cubicBezTo>
                  <a:pt x="6086131" y="9454333"/>
                  <a:pt x="5848723" y="9419236"/>
                  <a:pt x="5717016" y="9445628"/>
                </a:cubicBezTo>
                <a:cubicBezTo>
                  <a:pt x="5585310" y="9472020"/>
                  <a:pt x="5349946" y="9408174"/>
                  <a:pt x="5032740" y="9445628"/>
                </a:cubicBezTo>
                <a:cubicBezTo>
                  <a:pt x="4715534" y="9483082"/>
                  <a:pt x="4684787" y="9412093"/>
                  <a:pt x="4348464" y="9445628"/>
                </a:cubicBezTo>
                <a:cubicBezTo>
                  <a:pt x="4012141" y="9479163"/>
                  <a:pt x="4024958" y="9403091"/>
                  <a:pt x="3929069" y="9445628"/>
                </a:cubicBezTo>
                <a:cubicBezTo>
                  <a:pt x="3833180" y="9488165"/>
                  <a:pt x="3620721" y="9403559"/>
                  <a:pt x="3443454" y="9445628"/>
                </a:cubicBezTo>
                <a:cubicBezTo>
                  <a:pt x="3266188" y="9487697"/>
                  <a:pt x="3126122" y="9406548"/>
                  <a:pt x="2957838" y="9445628"/>
                </a:cubicBezTo>
                <a:cubicBezTo>
                  <a:pt x="2789554" y="9484708"/>
                  <a:pt x="2465876" y="9391504"/>
                  <a:pt x="2273562" y="9445628"/>
                </a:cubicBezTo>
                <a:cubicBezTo>
                  <a:pt x="2081248" y="9499752"/>
                  <a:pt x="1990239" y="9435988"/>
                  <a:pt x="1854167" y="9445628"/>
                </a:cubicBezTo>
                <a:cubicBezTo>
                  <a:pt x="1718095" y="9455268"/>
                  <a:pt x="1634940" y="9405790"/>
                  <a:pt x="1434772" y="9445628"/>
                </a:cubicBezTo>
                <a:cubicBezTo>
                  <a:pt x="1234605" y="9485466"/>
                  <a:pt x="1139979" y="9444362"/>
                  <a:pt x="1015377" y="9445628"/>
                </a:cubicBezTo>
                <a:cubicBezTo>
                  <a:pt x="890775" y="9446894"/>
                  <a:pt x="763490" y="9397028"/>
                  <a:pt x="529762" y="9445628"/>
                </a:cubicBezTo>
                <a:cubicBezTo>
                  <a:pt x="296035" y="9494228"/>
                  <a:pt x="111926" y="9427029"/>
                  <a:pt x="0" y="9445628"/>
                </a:cubicBezTo>
                <a:cubicBezTo>
                  <a:pt x="-26958" y="9344131"/>
                  <a:pt x="39015" y="9196467"/>
                  <a:pt x="0" y="9044189"/>
                </a:cubicBezTo>
                <a:cubicBezTo>
                  <a:pt x="-39015" y="8891911"/>
                  <a:pt x="61" y="8779686"/>
                  <a:pt x="0" y="8548293"/>
                </a:cubicBezTo>
                <a:cubicBezTo>
                  <a:pt x="-61" y="8316900"/>
                  <a:pt x="18709" y="8166200"/>
                  <a:pt x="0" y="8052398"/>
                </a:cubicBezTo>
                <a:cubicBezTo>
                  <a:pt x="-18709" y="7938597"/>
                  <a:pt x="10608" y="7473342"/>
                  <a:pt x="0" y="7273134"/>
                </a:cubicBezTo>
                <a:cubicBezTo>
                  <a:pt x="-10608" y="7072926"/>
                  <a:pt x="17832" y="7030790"/>
                  <a:pt x="0" y="6966151"/>
                </a:cubicBezTo>
                <a:cubicBezTo>
                  <a:pt x="-17832" y="6901512"/>
                  <a:pt x="45933" y="6423006"/>
                  <a:pt x="0" y="6186886"/>
                </a:cubicBezTo>
                <a:cubicBezTo>
                  <a:pt x="-45933" y="5950767"/>
                  <a:pt x="39915" y="5670773"/>
                  <a:pt x="0" y="5407622"/>
                </a:cubicBezTo>
                <a:cubicBezTo>
                  <a:pt x="-39915" y="5144471"/>
                  <a:pt x="47691" y="4904961"/>
                  <a:pt x="0" y="4722814"/>
                </a:cubicBezTo>
                <a:cubicBezTo>
                  <a:pt x="-47691" y="4540667"/>
                  <a:pt x="68403" y="4331974"/>
                  <a:pt x="0" y="4132462"/>
                </a:cubicBezTo>
                <a:cubicBezTo>
                  <a:pt x="-68403" y="3932950"/>
                  <a:pt x="66589" y="3734503"/>
                  <a:pt x="0" y="3353198"/>
                </a:cubicBezTo>
                <a:cubicBezTo>
                  <a:pt x="-66589" y="2971893"/>
                  <a:pt x="17873" y="3142764"/>
                  <a:pt x="0" y="2951759"/>
                </a:cubicBezTo>
                <a:cubicBezTo>
                  <a:pt x="-17873" y="2760754"/>
                  <a:pt x="58805" y="2607768"/>
                  <a:pt x="0" y="2266951"/>
                </a:cubicBezTo>
                <a:cubicBezTo>
                  <a:pt x="-58805" y="1926134"/>
                  <a:pt x="7440" y="1850202"/>
                  <a:pt x="0" y="1487686"/>
                </a:cubicBezTo>
                <a:cubicBezTo>
                  <a:pt x="-7440" y="1125171"/>
                  <a:pt x="60013" y="1013535"/>
                  <a:pt x="0" y="802878"/>
                </a:cubicBezTo>
                <a:cubicBezTo>
                  <a:pt x="-60013" y="592221"/>
                  <a:pt x="87527" y="163023"/>
                  <a:pt x="0" y="0"/>
                </a:cubicBezTo>
                <a:close/>
              </a:path>
              <a:path w="6622026" h="9445628" stroke="0" extrusionOk="0">
                <a:moveTo>
                  <a:pt x="0" y="0"/>
                </a:moveTo>
                <a:cubicBezTo>
                  <a:pt x="73895" y="-1815"/>
                  <a:pt x="248421" y="41664"/>
                  <a:pt x="353175" y="0"/>
                </a:cubicBezTo>
                <a:cubicBezTo>
                  <a:pt x="457930" y="-41664"/>
                  <a:pt x="639174" y="21605"/>
                  <a:pt x="838790" y="0"/>
                </a:cubicBezTo>
                <a:cubicBezTo>
                  <a:pt x="1038406" y="-21605"/>
                  <a:pt x="1186686" y="48717"/>
                  <a:pt x="1523066" y="0"/>
                </a:cubicBezTo>
                <a:cubicBezTo>
                  <a:pt x="1859446" y="-48717"/>
                  <a:pt x="1734167" y="3470"/>
                  <a:pt x="1876241" y="0"/>
                </a:cubicBezTo>
                <a:cubicBezTo>
                  <a:pt x="2018315" y="-3470"/>
                  <a:pt x="2151689" y="10570"/>
                  <a:pt x="2361856" y="0"/>
                </a:cubicBezTo>
                <a:cubicBezTo>
                  <a:pt x="2572023" y="-10570"/>
                  <a:pt x="2676890" y="38655"/>
                  <a:pt x="2847471" y="0"/>
                </a:cubicBezTo>
                <a:cubicBezTo>
                  <a:pt x="3018053" y="-38655"/>
                  <a:pt x="3137117" y="18092"/>
                  <a:pt x="3333086" y="0"/>
                </a:cubicBezTo>
                <a:cubicBezTo>
                  <a:pt x="3529056" y="-18092"/>
                  <a:pt x="3589772" y="8530"/>
                  <a:pt x="3686261" y="0"/>
                </a:cubicBezTo>
                <a:cubicBezTo>
                  <a:pt x="3782751" y="-8530"/>
                  <a:pt x="4106101" y="10689"/>
                  <a:pt x="4238097" y="0"/>
                </a:cubicBezTo>
                <a:cubicBezTo>
                  <a:pt x="4370093" y="-10689"/>
                  <a:pt x="4785053" y="16850"/>
                  <a:pt x="4922373" y="0"/>
                </a:cubicBezTo>
                <a:cubicBezTo>
                  <a:pt x="5059693" y="-16850"/>
                  <a:pt x="5262531" y="17953"/>
                  <a:pt x="5407988" y="0"/>
                </a:cubicBezTo>
                <a:cubicBezTo>
                  <a:pt x="5553446" y="-17953"/>
                  <a:pt x="5673320" y="13297"/>
                  <a:pt x="5761163" y="0"/>
                </a:cubicBezTo>
                <a:cubicBezTo>
                  <a:pt x="5849006" y="-13297"/>
                  <a:pt x="6448574" y="63063"/>
                  <a:pt x="6622026" y="0"/>
                </a:cubicBezTo>
                <a:cubicBezTo>
                  <a:pt x="6646078" y="137044"/>
                  <a:pt x="6609436" y="453408"/>
                  <a:pt x="6622026" y="590352"/>
                </a:cubicBezTo>
                <a:cubicBezTo>
                  <a:pt x="6634616" y="727296"/>
                  <a:pt x="6558770" y="1047676"/>
                  <a:pt x="6622026" y="1275160"/>
                </a:cubicBezTo>
                <a:cubicBezTo>
                  <a:pt x="6685282" y="1502644"/>
                  <a:pt x="6619596" y="1591129"/>
                  <a:pt x="6622026" y="1771055"/>
                </a:cubicBezTo>
                <a:cubicBezTo>
                  <a:pt x="6624456" y="1950981"/>
                  <a:pt x="6612519" y="1975997"/>
                  <a:pt x="6622026" y="2078038"/>
                </a:cubicBezTo>
                <a:cubicBezTo>
                  <a:pt x="6631533" y="2180079"/>
                  <a:pt x="6554818" y="2556034"/>
                  <a:pt x="6622026" y="2762846"/>
                </a:cubicBezTo>
                <a:cubicBezTo>
                  <a:pt x="6689234" y="2969658"/>
                  <a:pt x="6582722" y="3078183"/>
                  <a:pt x="6622026" y="3258742"/>
                </a:cubicBezTo>
                <a:cubicBezTo>
                  <a:pt x="6661330" y="3439301"/>
                  <a:pt x="6565775" y="3614398"/>
                  <a:pt x="6622026" y="3849093"/>
                </a:cubicBezTo>
                <a:cubicBezTo>
                  <a:pt x="6678277" y="4083788"/>
                  <a:pt x="6589750" y="4073252"/>
                  <a:pt x="6622026" y="4250533"/>
                </a:cubicBezTo>
                <a:cubicBezTo>
                  <a:pt x="6654302" y="4427814"/>
                  <a:pt x="6620612" y="4463609"/>
                  <a:pt x="6622026" y="4651972"/>
                </a:cubicBezTo>
                <a:cubicBezTo>
                  <a:pt x="6623440" y="4840335"/>
                  <a:pt x="6619452" y="4833231"/>
                  <a:pt x="6622026" y="4958955"/>
                </a:cubicBezTo>
                <a:cubicBezTo>
                  <a:pt x="6624600" y="5084679"/>
                  <a:pt x="6575799" y="5192861"/>
                  <a:pt x="6622026" y="5360394"/>
                </a:cubicBezTo>
                <a:cubicBezTo>
                  <a:pt x="6668253" y="5527927"/>
                  <a:pt x="6576210" y="5740117"/>
                  <a:pt x="6622026" y="5856289"/>
                </a:cubicBezTo>
                <a:cubicBezTo>
                  <a:pt x="6667842" y="5972461"/>
                  <a:pt x="6596180" y="6096477"/>
                  <a:pt x="6622026" y="6257729"/>
                </a:cubicBezTo>
                <a:cubicBezTo>
                  <a:pt x="6647872" y="6418981"/>
                  <a:pt x="6603631" y="6759173"/>
                  <a:pt x="6622026" y="6942537"/>
                </a:cubicBezTo>
                <a:cubicBezTo>
                  <a:pt x="6640421" y="7125901"/>
                  <a:pt x="6594632" y="7255699"/>
                  <a:pt x="6622026" y="7438432"/>
                </a:cubicBezTo>
                <a:cubicBezTo>
                  <a:pt x="6649420" y="7621165"/>
                  <a:pt x="6594891" y="7617994"/>
                  <a:pt x="6622026" y="7745415"/>
                </a:cubicBezTo>
                <a:cubicBezTo>
                  <a:pt x="6649161" y="7872836"/>
                  <a:pt x="6577783" y="8087987"/>
                  <a:pt x="6622026" y="8241310"/>
                </a:cubicBezTo>
                <a:cubicBezTo>
                  <a:pt x="6666269" y="8394633"/>
                  <a:pt x="6586021" y="8399307"/>
                  <a:pt x="6622026" y="8548293"/>
                </a:cubicBezTo>
                <a:cubicBezTo>
                  <a:pt x="6658031" y="8697279"/>
                  <a:pt x="6525066" y="9221856"/>
                  <a:pt x="6622026" y="9445628"/>
                </a:cubicBezTo>
                <a:cubicBezTo>
                  <a:pt x="6504595" y="9462021"/>
                  <a:pt x="6374745" y="9427259"/>
                  <a:pt x="6136411" y="9445628"/>
                </a:cubicBezTo>
                <a:cubicBezTo>
                  <a:pt x="5898078" y="9463997"/>
                  <a:pt x="5856027" y="9416211"/>
                  <a:pt x="5584575" y="9445628"/>
                </a:cubicBezTo>
                <a:cubicBezTo>
                  <a:pt x="5313123" y="9475045"/>
                  <a:pt x="5107996" y="9396554"/>
                  <a:pt x="4900299" y="9445628"/>
                </a:cubicBezTo>
                <a:cubicBezTo>
                  <a:pt x="4692602" y="9494702"/>
                  <a:pt x="4512454" y="9435243"/>
                  <a:pt x="4414684" y="9445628"/>
                </a:cubicBezTo>
                <a:cubicBezTo>
                  <a:pt x="4316914" y="9456013"/>
                  <a:pt x="3962829" y="9364048"/>
                  <a:pt x="3730408" y="9445628"/>
                </a:cubicBezTo>
                <a:cubicBezTo>
                  <a:pt x="3497987" y="9527208"/>
                  <a:pt x="3369719" y="9423210"/>
                  <a:pt x="3178572" y="9445628"/>
                </a:cubicBezTo>
                <a:cubicBezTo>
                  <a:pt x="2987425" y="9468046"/>
                  <a:pt x="2779385" y="9420074"/>
                  <a:pt x="2626737" y="9445628"/>
                </a:cubicBezTo>
                <a:cubicBezTo>
                  <a:pt x="2474089" y="9471182"/>
                  <a:pt x="2386419" y="9433133"/>
                  <a:pt x="2273562" y="9445628"/>
                </a:cubicBezTo>
                <a:cubicBezTo>
                  <a:pt x="2160706" y="9458123"/>
                  <a:pt x="2085933" y="9441735"/>
                  <a:pt x="1920388" y="9445628"/>
                </a:cubicBezTo>
                <a:cubicBezTo>
                  <a:pt x="1754843" y="9449521"/>
                  <a:pt x="1456863" y="9405148"/>
                  <a:pt x="1302332" y="9445628"/>
                </a:cubicBezTo>
                <a:cubicBezTo>
                  <a:pt x="1147801" y="9486108"/>
                  <a:pt x="1018090" y="9426499"/>
                  <a:pt x="882937" y="9445628"/>
                </a:cubicBezTo>
                <a:cubicBezTo>
                  <a:pt x="747784" y="9464757"/>
                  <a:pt x="638894" y="9437412"/>
                  <a:pt x="529762" y="9445628"/>
                </a:cubicBezTo>
                <a:cubicBezTo>
                  <a:pt x="420631" y="9453844"/>
                  <a:pt x="226633" y="9433347"/>
                  <a:pt x="0" y="9445628"/>
                </a:cubicBezTo>
                <a:cubicBezTo>
                  <a:pt x="-36080" y="9305339"/>
                  <a:pt x="20930" y="9198212"/>
                  <a:pt x="0" y="9044189"/>
                </a:cubicBezTo>
                <a:cubicBezTo>
                  <a:pt x="-20930" y="8890166"/>
                  <a:pt x="13984" y="8747458"/>
                  <a:pt x="0" y="8548293"/>
                </a:cubicBezTo>
                <a:cubicBezTo>
                  <a:pt x="-13984" y="8349128"/>
                  <a:pt x="23841" y="8322799"/>
                  <a:pt x="0" y="8241310"/>
                </a:cubicBezTo>
                <a:cubicBezTo>
                  <a:pt x="-23841" y="8159821"/>
                  <a:pt x="23683" y="7929239"/>
                  <a:pt x="0" y="7650959"/>
                </a:cubicBezTo>
                <a:cubicBezTo>
                  <a:pt x="-23683" y="7372679"/>
                  <a:pt x="28528" y="7298408"/>
                  <a:pt x="0" y="7060607"/>
                </a:cubicBezTo>
                <a:cubicBezTo>
                  <a:pt x="-28528" y="6822806"/>
                  <a:pt x="10077" y="6438676"/>
                  <a:pt x="0" y="6281343"/>
                </a:cubicBezTo>
                <a:cubicBezTo>
                  <a:pt x="-10077" y="6124010"/>
                  <a:pt x="11181" y="5982926"/>
                  <a:pt x="0" y="5879903"/>
                </a:cubicBezTo>
                <a:cubicBezTo>
                  <a:pt x="-11181" y="5776880"/>
                  <a:pt x="16101" y="5453766"/>
                  <a:pt x="0" y="5289552"/>
                </a:cubicBezTo>
                <a:cubicBezTo>
                  <a:pt x="-16101" y="5125338"/>
                  <a:pt x="28428" y="5022100"/>
                  <a:pt x="0" y="4793656"/>
                </a:cubicBezTo>
                <a:cubicBezTo>
                  <a:pt x="-28428" y="4565212"/>
                  <a:pt x="67434" y="4490448"/>
                  <a:pt x="0" y="4203304"/>
                </a:cubicBezTo>
                <a:cubicBezTo>
                  <a:pt x="-67434" y="3916160"/>
                  <a:pt x="6486" y="3915379"/>
                  <a:pt x="0" y="3707409"/>
                </a:cubicBezTo>
                <a:cubicBezTo>
                  <a:pt x="-6486" y="3499440"/>
                  <a:pt x="60650" y="3403302"/>
                  <a:pt x="0" y="3117057"/>
                </a:cubicBezTo>
                <a:cubicBezTo>
                  <a:pt x="-60650" y="2830812"/>
                  <a:pt x="1983" y="2833599"/>
                  <a:pt x="0" y="2621162"/>
                </a:cubicBezTo>
                <a:cubicBezTo>
                  <a:pt x="-1983" y="2408725"/>
                  <a:pt x="6835" y="2218709"/>
                  <a:pt x="0" y="1936354"/>
                </a:cubicBezTo>
                <a:cubicBezTo>
                  <a:pt x="-6835" y="1653999"/>
                  <a:pt x="24865" y="1426320"/>
                  <a:pt x="0" y="1251546"/>
                </a:cubicBezTo>
                <a:cubicBezTo>
                  <a:pt x="-24865" y="1076772"/>
                  <a:pt x="1957" y="987661"/>
                  <a:pt x="0" y="755650"/>
                </a:cubicBezTo>
                <a:cubicBezTo>
                  <a:pt x="-1957" y="523639"/>
                  <a:pt x="13450" y="201838"/>
                  <a:pt x="0" y="0"/>
                </a:cubicBezTo>
                <a:close/>
              </a:path>
            </a:pathLst>
          </a:custGeom>
          <a:solidFill>
            <a:schemeClr val="tx2">
              <a:lumMod val="10000"/>
              <a:lumOff val="90000"/>
            </a:schemeClr>
          </a:solidFill>
          <a:ln>
            <a:solidFill>
              <a:schemeClr val="tx1"/>
            </a:solidFill>
            <a:extLst>
              <a:ext uri="{C807C97D-BFC1-408E-A445-0C87EB9F89A2}">
                <ask:lineSketchStyleProps xmlns:ask="http://schemas.microsoft.com/office/drawing/2018/sketchyshapes" sd="3155701979">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3C8FDCC5-2E25-7E5F-E4EF-E91568D5BF40}"/>
              </a:ext>
            </a:extLst>
          </p:cNvPr>
          <p:cNvSpPr txBox="1"/>
          <p:nvPr/>
        </p:nvSpPr>
        <p:spPr>
          <a:xfrm>
            <a:off x="300123" y="882131"/>
            <a:ext cx="6257754" cy="954107"/>
          </a:xfrm>
          <a:prstGeom prst="rect">
            <a:avLst/>
          </a:prstGeom>
          <a:noFill/>
        </p:spPr>
        <p:txBody>
          <a:bodyPr wrap="square" rtlCol="0">
            <a:spAutoFit/>
          </a:bodyPr>
          <a:lstStyle/>
          <a:p>
            <a:pPr algn="just"/>
            <a:r>
              <a:rPr kumimoji="1" lang="ja-JP" altLang="en-US" sz="1400" dirty="0">
                <a:solidFill>
                  <a:srgbClr val="FF0000"/>
                </a:solidFill>
                <a:latin typeface="+mn-ea"/>
              </a:rPr>
              <a:t>　朝日</a:t>
            </a:r>
            <a:r>
              <a:rPr kumimoji="1" lang="ja-JP" altLang="en-US" sz="1400" dirty="0">
                <a:latin typeface="+mn-ea"/>
              </a:rPr>
              <a:t>を浴び、</a:t>
            </a:r>
            <a:r>
              <a:rPr kumimoji="1" lang="ja-JP" altLang="en-US" sz="1400" dirty="0">
                <a:solidFill>
                  <a:srgbClr val="FF0000"/>
                </a:solidFill>
                <a:latin typeface="+mn-ea"/>
              </a:rPr>
              <a:t>朝食</a:t>
            </a:r>
            <a:r>
              <a:rPr kumimoji="1" lang="ja-JP" altLang="en-US" sz="1400" dirty="0">
                <a:latin typeface="+mn-ea"/>
              </a:rPr>
              <a:t>をとると、体内時計がリセットされ、</a:t>
            </a:r>
            <a:r>
              <a:rPr kumimoji="1" lang="en-US" altLang="ja-JP" sz="1400" dirty="0">
                <a:solidFill>
                  <a:srgbClr val="FF0000"/>
                </a:solidFill>
                <a:latin typeface="+mn-ea"/>
              </a:rPr>
              <a:t>1</a:t>
            </a:r>
            <a:r>
              <a:rPr kumimoji="1" lang="ja-JP" altLang="en-US" sz="1400" dirty="0">
                <a:solidFill>
                  <a:srgbClr val="FF0000"/>
                </a:solidFill>
                <a:latin typeface="+mn-ea"/>
              </a:rPr>
              <a:t>日の生活リズムが整います</a:t>
            </a:r>
            <a:r>
              <a:rPr kumimoji="1" lang="ja-JP" altLang="en-US" sz="1400" dirty="0">
                <a:latin typeface="+mn-ea"/>
              </a:rPr>
              <a:t>。前日の夕食が遅かったり夜食を食べ過ぎると朝</a:t>
            </a:r>
            <a:r>
              <a:rPr kumimoji="1" lang="en-US" altLang="ja-JP" sz="1400" dirty="0">
                <a:latin typeface="+mn-ea"/>
              </a:rPr>
              <a:t>(</a:t>
            </a:r>
            <a:r>
              <a:rPr kumimoji="1" lang="ja-JP" altLang="en-US" sz="1400" dirty="0">
                <a:latin typeface="+mn-ea"/>
              </a:rPr>
              <a:t>もしくは朝食時に</a:t>
            </a:r>
            <a:r>
              <a:rPr kumimoji="1" lang="en-US" altLang="ja-JP" sz="1400" dirty="0">
                <a:latin typeface="+mn-ea"/>
              </a:rPr>
              <a:t>)</a:t>
            </a:r>
            <a:r>
              <a:rPr kumimoji="1" lang="ja-JP" altLang="en-US" sz="1400" dirty="0">
                <a:latin typeface="+mn-ea"/>
              </a:rPr>
              <a:t>、食欲がわきません。また、夜型生活で朝早く起きることができないと朝食を食べる時間をとることが難しくなります。まずは、</a:t>
            </a:r>
            <a:r>
              <a:rPr kumimoji="1" lang="ja-JP" altLang="en-US" sz="1400" dirty="0">
                <a:solidFill>
                  <a:srgbClr val="FF0000"/>
                </a:solidFill>
                <a:latin typeface="+mn-ea"/>
              </a:rPr>
              <a:t>生活時間</a:t>
            </a:r>
            <a:r>
              <a:rPr kumimoji="1" lang="ja-JP" altLang="en-US" sz="1400" dirty="0">
                <a:latin typeface="+mn-ea"/>
              </a:rPr>
              <a:t>を</a:t>
            </a:r>
            <a:r>
              <a:rPr kumimoji="1" lang="ja-JP" altLang="en-US" sz="1400" dirty="0">
                <a:solidFill>
                  <a:srgbClr val="FF0000"/>
                </a:solidFill>
                <a:latin typeface="+mn-ea"/>
              </a:rPr>
              <a:t>整え</a:t>
            </a:r>
            <a:r>
              <a:rPr kumimoji="1" lang="ja-JP" altLang="en-US" sz="1400" dirty="0">
                <a:latin typeface="+mn-ea"/>
              </a:rPr>
              <a:t>、</a:t>
            </a:r>
            <a:r>
              <a:rPr lang="ja-JP" altLang="en-US" sz="1400" dirty="0">
                <a:latin typeface="+mn-ea"/>
              </a:rPr>
              <a:t>少しずつ</a:t>
            </a:r>
            <a:r>
              <a:rPr lang="ja-JP" altLang="en-US" sz="1400" dirty="0">
                <a:solidFill>
                  <a:srgbClr val="FF0000"/>
                </a:solidFill>
                <a:latin typeface="+mn-ea"/>
              </a:rPr>
              <a:t>朝食作り</a:t>
            </a:r>
            <a:r>
              <a:rPr lang="ja-JP" altLang="en-US" sz="1400" dirty="0">
                <a:latin typeface="+mn-ea"/>
              </a:rPr>
              <a:t>に</a:t>
            </a:r>
            <a:r>
              <a:rPr lang="ja-JP" altLang="en-US" sz="1400" dirty="0">
                <a:solidFill>
                  <a:srgbClr val="FF0000"/>
                </a:solidFill>
                <a:latin typeface="+mn-ea"/>
              </a:rPr>
              <a:t>挑戦</a:t>
            </a:r>
            <a:r>
              <a:rPr lang="ja-JP" altLang="en-US" sz="1400" dirty="0">
                <a:latin typeface="+mn-ea"/>
              </a:rPr>
              <a:t>してみましょう</a:t>
            </a:r>
            <a:r>
              <a:rPr kumimoji="1" lang="ja-JP" altLang="en-US" sz="1400" dirty="0">
                <a:latin typeface="+mn-ea"/>
              </a:rPr>
              <a:t>。</a:t>
            </a:r>
            <a:endParaRPr kumimoji="1" lang="en-US" altLang="ja-JP" sz="1400" dirty="0">
              <a:latin typeface="+mn-ea"/>
            </a:endParaRPr>
          </a:p>
        </p:txBody>
      </p:sp>
      <p:sp>
        <p:nvSpPr>
          <p:cNvPr id="3" name="テキスト ボックス 2">
            <a:extLst>
              <a:ext uri="{FF2B5EF4-FFF2-40B4-BE49-F238E27FC236}">
                <a16:creationId xmlns:a16="http://schemas.microsoft.com/office/drawing/2014/main" id="{8E039923-CD05-1E58-2D4A-0ED1EA159FBC}"/>
              </a:ext>
            </a:extLst>
          </p:cNvPr>
          <p:cNvSpPr txBox="1"/>
          <p:nvPr/>
        </p:nvSpPr>
        <p:spPr>
          <a:xfrm>
            <a:off x="-60094" y="276537"/>
            <a:ext cx="7160196" cy="584775"/>
          </a:xfrm>
          <a:prstGeom prst="rect">
            <a:avLst/>
          </a:prstGeom>
          <a:noFill/>
        </p:spPr>
        <p:txBody>
          <a:bodyPr wrap="square" rtlCol="0">
            <a:spAutoFit/>
          </a:bodyPr>
          <a:lstStyle/>
          <a:p>
            <a:pPr algn="ctr"/>
            <a:r>
              <a:rPr kumimoji="1" lang="ja-JP" altLang="en-US" sz="3200" b="1" dirty="0">
                <a:solidFill>
                  <a:srgbClr val="FF66CC"/>
                </a:solidFill>
                <a:latin typeface="+mj-ea"/>
                <a:ea typeface="+mj-ea"/>
              </a:rPr>
              <a:t>朝食</a:t>
            </a:r>
            <a:r>
              <a:rPr kumimoji="1" lang="ja-JP" altLang="en-US" sz="2800" b="1" dirty="0">
                <a:latin typeface="+mj-ea"/>
                <a:ea typeface="+mj-ea"/>
              </a:rPr>
              <a:t>をしっかり食べて</a:t>
            </a:r>
            <a:r>
              <a:rPr kumimoji="1" lang="ja-JP" altLang="en-US" sz="3200" b="1" dirty="0">
                <a:solidFill>
                  <a:srgbClr val="00B050"/>
                </a:solidFill>
                <a:latin typeface="+mj-ea"/>
                <a:ea typeface="+mj-ea"/>
              </a:rPr>
              <a:t>健康</a:t>
            </a:r>
            <a:r>
              <a:rPr kumimoji="1" lang="ja-JP" altLang="en-US" sz="2800" b="1" dirty="0">
                <a:latin typeface="+mj-ea"/>
                <a:ea typeface="+mj-ea"/>
              </a:rPr>
              <a:t>生活！</a:t>
            </a:r>
          </a:p>
        </p:txBody>
      </p:sp>
      <p:sp>
        <p:nvSpPr>
          <p:cNvPr id="4" name="正方形/長方形 3">
            <a:extLst>
              <a:ext uri="{FF2B5EF4-FFF2-40B4-BE49-F238E27FC236}">
                <a16:creationId xmlns:a16="http://schemas.microsoft.com/office/drawing/2014/main" id="{6C33EB40-E0A1-BDEC-6E64-3A9CFB23BB09}"/>
              </a:ext>
            </a:extLst>
          </p:cNvPr>
          <p:cNvSpPr/>
          <p:nvPr/>
        </p:nvSpPr>
        <p:spPr>
          <a:xfrm>
            <a:off x="653604" y="5359184"/>
            <a:ext cx="1836420" cy="1501140"/>
          </a:xfrm>
          <a:prstGeom prst="rect">
            <a:avLst/>
          </a:prstGeom>
          <a:noFill/>
          <a:ln>
            <a:noFill/>
          </a:ln>
        </p:spPr>
        <p:style>
          <a:lnRef idx="0">
            <a:scrgbClr r="0" g="0" b="0"/>
          </a:lnRef>
          <a:fillRef idx="0">
            <a:scrgbClr r="0" g="0" b="0"/>
          </a:fillRef>
          <a:effectRef idx="0">
            <a:scrgbClr r="0" g="0" b="0"/>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6" name="正方形/長方形 5">
            <a:extLst>
              <a:ext uri="{FF2B5EF4-FFF2-40B4-BE49-F238E27FC236}">
                <a16:creationId xmlns:a16="http://schemas.microsoft.com/office/drawing/2014/main" id="{85D911DD-7092-1AC6-95E2-97F13732518C}"/>
              </a:ext>
            </a:extLst>
          </p:cNvPr>
          <p:cNvSpPr/>
          <p:nvPr/>
        </p:nvSpPr>
        <p:spPr>
          <a:xfrm>
            <a:off x="3227138" y="2916986"/>
            <a:ext cx="1691281" cy="5061746"/>
          </a:xfrm>
          <a:prstGeom prst="rect">
            <a:avLst/>
          </a:prstGeom>
          <a:solidFill>
            <a:srgbClr val="FFD1D1"/>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dirty="0"/>
          </a:p>
        </p:txBody>
      </p:sp>
      <p:sp>
        <p:nvSpPr>
          <p:cNvPr id="7" name="正方形/長方形 6">
            <a:extLst>
              <a:ext uri="{FF2B5EF4-FFF2-40B4-BE49-F238E27FC236}">
                <a16:creationId xmlns:a16="http://schemas.microsoft.com/office/drawing/2014/main" id="{158DD7B2-E317-6DE7-7743-C975AE04B85C}"/>
              </a:ext>
            </a:extLst>
          </p:cNvPr>
          <p:cNvSpPr/>
          <p:nvPr/>
        </p:nvSpPr>
        <p:spPr>
          <a:xfrm>
            <a:off x="4924398" y="2790954"/>
            <a:ext cx="1692000" cy="5187778"/>
          </a:xfrm>
          <a:prstGeom prst="rect">
            <a:avLst/>
          </a:prstGeom>
          <a:solidFill>
            <a:srgbClr val="CCFF99"/>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8" name="正方形/長方形 7">
            <a:extLst>
              <a:ext uri="{FF2B5EF4-FFF2-40B4-BE49-F238E27FC236}">
                <a16:creationId xmlns:a16="http://schemas.microsoft.com/office/drawing/2014/main" id="{EDDCC7FB-D1DC-89C0-AB0B-5F3058281211}"/>
              </a:ext>
            </a:extLst>
          </p:cNvPr>
          <p:cNvSpPr/>
          <p:nvPr/>
        </p:nvSpPr>
        <p:spPr>
          <a:xfrm>
            <a:off x="1535420" y="3192398"/>
            <a:ext cx="1688307" cy="4773304"/>
          </a:xfrm>
          <a:prstGeom prst="rect">
            <a:avLst/>
          </a:prstGeom>
          <a:solidFill>
            <a:srgbClr val="FFFF8B"/>
          </a:solid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9" name="正方形/長方形 8">
            <a:extLst>
              <a:ext uri="{FF2B5EF4-FFF2-40B4-BE49-F238E27FC236}">
                <a16:creationId xmlns:a16="http://schemas.microsoft.com/office/drawing/2014/main" id="{1A80E870-2298-2F43-910D-7863AB15E603}"/>
              </a:ext>
            </a:extLst>
          </p:cNvPr>
          <p:cNvSpPr/>
          <p:nvPr/>
        </p:nvSpPr>
        <p:spPr>
          <a:xfrm>
            <a:off x="230899" y="4885666"/>
            <a:ext cx="1305583" cy="1139162"/>
          </a:xfrm>
          <a:prstGeom prst="rect">
            <a:avLst/>
          </a:prstGeom>
          <a:solidFill>
            <a:srgbClr val="D4FCF5"/>
          </a:solidFill>
          <a:ln w="28575">
            <a:solidFill>
              <a:srgbClr val="B3FFE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pic>
        <p:nvPicPr>
          <p:cNvPr id="10" name="図 9" descr="食欲のない女性のイラスト">
            <a:extLst>
              <a:ext uri="{FF2B5EF4-FFF2-40B4-BE49-F238E27FC236}">
                <a16:creationId xmlns:a16="http://schemas.microsoft.com/office/drawing/2014/main" id="{E150A169-4013-80B9-2805-664C64C9935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585" y="5232250"/>
            <a:ext cx="742923" cy="759386"/>
          </a:xfrm>
          <a:prstGeom prst="rect">
            <a:avLst/>
          </a:prstGeom>
          <a:noFill/>
          <a:ln>
            <a:noFill/>
          </a:ln>
        </p:spPr>
      </p:pic>
      <p:sp>
        <p:nvSpPr>
          <p:cNvPr id="11" name="Rectangle 73">
            <a:extLst>
              <a:ext uri="{FF2B5EF4-FFF2-40B4-BE49-F238E27FC236}">
                <a16:creationId xmlns:a16="http://schemas.microsoft.com/office/drawing/2014/main" id="{D187B0ED-C8C3-0DE6-1714-9E221243A608}"/>
              </a:ext>
            </a:extLst>
          </p:cNvPr>
          <p:cNvSpPr>
            <a:spLocks noChangeArrowheads="1"/>
          </p:cNvSpPr>
          <p:nvPr/>
        </p:nvSpPr>
        <p:spPr bwMode="auto">
          <a:xfrm>
            <a:off x="-115935" y="2447839"/>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2" name="Rectangle 79">
            <a:extLst>
              <a:ext uri="{FF2B5EF4-FFF2-40B4-BE49-F238E27FC236}">
                <a16:creationId xmlns:a16="http://schemas.microsoft.com/office/drawing/2014/main" id="{F18E77BA-1888-F0F4-E2B4-D84C1DB3062A}"/>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3" name="Rectangle 81">
            <a:extLst>
              <a:ext uri="{FF2B5EF4-FFF2-40B4-BE49-F238E27FC236}">
                <a16:creationId xmlns:a16="http://schemas.microsoft.com/office/drawing/2014/main" id="{F8B5B52C-9759-FC13-19F1-F6F439479CE4}"/>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4" name="Rectangle 86">
            <a:extLst>
              <a:ext uri="{FF2B5EF4-FFF2-40B4-BE49-F238E27FC236}">
                <a16:creationId xmlns:a16="http://schemas.microsoft.com/office/drawing/2014/main" id="{F3263F56-A23D-14D3-3E25-B7C18711E670}"/>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游明朝" panose="02020400000000000000" pitchFamily="18" charset="-128"/>
                <a:ea typeface="UD デジタル 教科書体 N-B" panose="02020700000000000000" pitchFamily="17" charset="-128"/>
                <a:cs typeface="Times New Roman" panose="02020603050405020304" pitchFamily="18" charset="0"/>
              </a:rPr>
              <a:t>　</a:t>
            </a:r>
            <a:endParaRPr kumimoji="0" lang="ja-JP" altLang="ja-JP"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5" name="Rectangle 87">
            <a:extLst>
              <a:ext uri="{FF2B5EF4-FFF2-40B4-BE49-F238E27FC236}">
                <a16:creationId xmlns:a16="http://schemas.microsoft.com/office/drawing/2014/main" id="{BCD153C5-F3D3-E523-A581-06234B30C872}"/>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16" name="Rectangle 88">
            <a:extLst>
              <a:ext uri="{FF2B5EF4-FFF2-40B4-BE49-F238E27FC236}">
                <a16:creationId xmlns:a16="http://schemas.microsoft.com/office/drawing/2014/main" id="{F4A64160-329E-F370-F1CE-69C9C3765234}"/>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17" name="Rectangle 103">
            <a:extLst>
              <a:ext uri="{FF2B5EF4-FFF2-40B4-BE49-F238E27FC236}">
                <a16:creationId xmlns:a16="http://schemas.microsoft.com/office/drawing/2014/main" id="{21EE1413-A8C3-52B2-B64A-657AF46FF99A}"/>
              </a:ext>
            </a:extLst>
          </p:cNvPr>
          <p:cNvSpPr>
            <a:spLocks noChangeArrowheads="1"/>
          </p:cNvSpPr>
          <p:nvPr/>
        </p:nvSpPr>
        <p:spPr bwMode="auto">
          <a:xfrm>
            <a:off x="-115935" y="2905039"/>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8" name="テキスト ボックス 53">
            <a:extLst>
              <a:ext uri="{FF2B5EF4-FFF2-40B4-BE49-F238E27FC236}">
                <a16:creationId xmlns:a16="http://schemas.microsoft.com/office/drawing/2014/main" id="{38823CB8-663B-C738-3F90-F2154C222005}"/>
              </a:ext>
            </a:extLst>
          </p:cNvPr>
          <p:cNvSpPr txBox="1">
            <a:spLocks noChangeArrowheads="1"/>
          </p:cNvSpPr>
          <p:nvPr/>
        </p:nvSpPr>
        <p:spPr bwMode="auto">
          <a:xfrm>
            <a:off x="1529243" y="5295328"/>
            <a:ext cx="5087155" cy="350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chemeClr val="tx1"/>
                </a:solidFill>
                <a:effectLst/>
                <a:latin typeface="+mn-ea"/>
                <a:cs typeface="Times New Roman" panose="02020603050405020304" pitchFamily="18" charset="0"/>
              </a:rPr>
              <a:t>調理をしなくても少しの工夫で朝食内容が充実し、レベルアップできますね！</a:t>
            </a:r>
            <a:br>
              <a:rPr kumimoji="0" lang="ja-JP" altLang="en-US" sz="1100" b="0" i="0" u="none" strike="noStrike" cap="none" normalizeH="0" baseline="0" dirty="0">
                <a:ln>
                  <a:noFill/>
                </a:ln>
                <a:solidFill>
                  <a:schemeClr val="tx1"/>
                </a:solidFill>
                <a:effectLst/>
                <a:latin typeface="+mn-ea"/>
                <a:cs typeface="Times New Roman" panose="02020603050405020304" pitchFamily="18" charset="0"/>
              </a:rPr>
            </a:br>
            <a:endParaRPr kumimoji="0" lang="ja-JP" altLang="en-US" sz="1100" b="0" i="0" u="none" strike="noStrike" cap="none" normalizeH="0" baseline="0" dirty="0">
              <a:ln>
                <a:noFill/>
              </a:ln>
              <a:solidFill>
                <a:schemeClr val="tx1"/>
              </a:solidFill>
              <a:effectLst/>
              <a:latin typeface="+mn-ea"/>
            </a:endParaRPr>
          </a:p>
        </p:txBody>
      </p:sp>
      <p:grpSp>
        <p:nvGrpSpPr>
          <p:cNvPr id="19" name="グループ化 18">
            <a:extLst>
              <a:ext uri="{FF2B5EF4-FFF2-40B4-BE49-F238E27FC236}">
                <a16:creationId xmlns:a16="http://schemas.microsoft.com/office/drawing/2014/main" id="{F1B9FE01-D9E3-A852-0399-AE79EE788617}"/>
              </a:ext>
            </a:extLst>
          </p:cNvPr>
          <p:cNvGrpSpPr/>
          <p:nvPr/>
        </p:nvGrpSpPr>
        <p:grpSpPr>
          <a:xfrm>
            <a:off x="1592251" y="2688710"/>
            <a:ext cx="4966940" cy="1453987"/>
            <a:chOff x="4748647" y="1456391"/>
            <a:chExt cx="4966940" cy="1453987"/>
          </a:xfrm>
        </p:grpSpPr>
        <p:sp>
          <p:nvSpPr>
            <p:cNvPr id="20" name="テキスト ボックス 558491175">
              <a:extLst>
                <a:ext uri="{FF2B5EF4-FFF2-40B4-BE49-F238E27FC236}">
                  <a16:creationId xmlns:a16="http://schemas.microsoft.com/office/drawing/2014/main" id="{2566DF80-3790-7373-E0D2-C964257E9A19}"/>
                </a:ext>
              </a:extLst>
            </p:cNvPr>
            <p:cNvSpPr txBox="1">
              <a:spLocks noChangeArrowheads="1"/>
            </p:cNvSpPr>
            <p:nvPr/>
          </p:nvSpPr>
          <p:spPr bwMode="auto">
            <a:xfrm>
              <a:off x="8132671" y="1934743"/>
              <a:ext cx="1582916" cy="466014"/>
            </a:xfrm>
            <a:prstGeom prst="rect">
              <a:avLst/>
            </a:prstGeom>
            <a:solidFill>
              <a:srgbClr val="FFFFFF"/>
            </a:solidFill>
            <a:ln w="28575">
              <a:solidFill>
                <a:srgbClr val="00B050"/>
              </a:solidFill>
              <a:prstDash val="sysDot"/>
              <a:miter lim="800000"/>
              <a:headEnd/>
              <a:tailEnd/>
            </a:ln>
          </p:spPr>
          <p:txBody>
            <a:bodyPr vert="horz" wrap="square" lIns="74295" tIns="8890" rIns="74295" bIns="8890" numCol="1" anchor="ctr" anchorCtr="0" compatLnSpc="1">
              <a:prstTxWarp prst="textNoShape">
                <a:avLst/>
              </a:prstTxWarp>
            </a:bodyPr>
            <a:lstStyle>
              <a:lvl1pPr eaLnBrk="0" fontAlgn="base" hangingPunct="0">
                <a:spcBef>
                  <a:spcPct val="0"/>
                </a:spcBef>
                <a:spcAft>
                  <a:spcPct val="0"/>
                </a:spcAft>
                <a:tabLst>
                  <a:tab pos="4941888" algn="l"/>
                </a:tabLst>
                <a:defRPr>
                  <a:solidFill>
                    <a:schemeClr val="tx1"/>
                  </a:solidFill>
                  <a:latin typeface="Arial" panose="020B0604020202020204" pitchFamily="34" charset="0"/>
                </a:defRPr>
              </a:lvl1pPr>
              <a:lvl2pPr eaLnBrk="0" fontAlgn="base" hangingPunct="0">
                <a:spcBef>
                  <a:spcPct val="0"/>
                </a:spcBef>
                <a:spcAft>
                  <a:spcPct val="0"/>
                </a:spcAft>
                <a:tabLst>
                  <a:tab pos="4941888" algn="l"/>
                </a:tabLst>
                <a:defRPr>
                  <a:solidFill>
                    <a:schemeClr val="tx1"/>
                  </a:solidFill>
                  <a:latin typeface="Arial" panose="020B0604020202020204" pitchFamily="34" charset="0"/>
                </a:defRPr>
              </a:lvl2pPr>
              <a:lvl3pPr eaLnBrk="0" fontAlgn="base" hangingPunct="0">
                <a:spcBef>
                  <a:spcPct val="0"/>
                </a:spcBef>
                <a:spcAft>
                  <a:spcPct val="0"/>
                </a:spcAft>
                <a:tabLst>
                  <a:tab pos="4941888" algn="l"/>
                </a:tabLst>
                <a:defRPr>
                  <a:solidFill>
                    <a:schemeClr val="tx1"/>
                  </a:solidFill>
                  <a:latin typeface="Arial" panose="020B0604020202020204" pitchFamily="34" charset="0"/>
                </a:defRPr>
              </a:lvl3pPr>
              <a:lvl4pPr eaLnBrk="0" fontAlgn="base" hangingPunct="0">
                <a:spcBef>
                  <a:spcPct val="0"/>
                </a:spcBef>
                <a:spcAft>
                  <a:spcPct val="0"/>
                </a:spcAft>
                <a:tabLst>
                  <a:tab pos="4941888" algn="l"/>
                </a:tabLst>
                <a:defRPr>
                  <a:solidFill>
                    <a:schemeClr val="tx1"/>
                  </a:solidFill>
                  <a:latin typeface="Arial" panose="020B0604020202020204" pitchFamily="34" charset="0"/>
                </a:defRPr>
              </a:lvl4pPr>
              <a:lvl5pPr eaLnBrk="0" fontAlgn="base" hangingPunct="0">
                <a:spcBef>
                  <a:spcPct val="0"/>
                </a:spcBef>
                <a:spcAft>
                  <a:spcPct val="0"/>
                </a:spcAft>
                <a:tabLst>
                  <a:tab pos="4941888" algn="l"/>
                </a:tabLst>
                <a:defRPr>
                  <a:solidFill>
                    <a:schemeClr val="tx1"/>
                  </a:solidFill>
                  <a:latin typeface="Arial" panose="020B0604020202020204" pitchFamily="34" charset="0"/>
                </a:defRPr>
              </a:lvl5pPr>
              <a:lvl6pPr eaLnBrk="0" fontAlgn="base" hangingPunct="0">
                <a:spcBef>
                  <a:spcPct val="0"/>
                </a:spcBef>
                <a:spcAft>
                  <a:spcPct val="0"/>
                </a:spcAft>
                <a:tabLst>
                  <a:tab pos="4941888" algn="l"/>
                </a:tabLst>
                <a:defRPr>
                  <a:solidFill>
                    <a:schemeClr val="tx1"/>
                  </a:solidFill>
                  <a:latin typeface="Arial" panose="020B0604020202020204" pitchFamily="34" charset="0"/>
                </a:defRPr>
              </a:lvl6pPr>
              <a:lvl7pPr eaLnBrk="0" fontAlgn="base" hangingPunct="0">
                <a:spcBef>
                  <a:spcPct val="0"/>
                </a:spcBef>
                <a:spcAft>
                  <a:spcPct val="0"/>
                </a:spcAft>
                <a:tabLst>
                  <a:tab pos="4941888" algn="l"/>
                </a:tabLst>
                <a:defRPr>
                  <a:solidFill>
                    <a:schemeClr val="tx1"/>
                  </a:solidFill>
                  <a:latin typeface="Arial" panose="020B0604020202020204" pitchFamily="34" charset="0"/>
                </a:defRPr>
              </a:lvl7pPr>
              <a:lvl8pPr eaLnBrk="0" fontAlgn="base" hangingPunct="0">
                <a:spcBef>
                  <a:spcPct val="0"/>
                </a:spcBef>
                <a:spcAft>
                  <a:spcPct val="0"/>
                </a:spcAft>
                <a:tabLst>
                  <a:tab pos="4941888" algn="l"/>
                </a:tabLst>
                <a:defRPr>
                  <a:solidFill>
                    <a:schemeClr val="tx1"/>
                  </a:solidFill>
                  <a:latin typeface="Arial" panose="020B0604020202020204" pitchFamily="34" charset="0"/>
                </a:defRPr>
              </a:lvl8pPr>
              <a:lvl9pPr eaLnBrk="0" fontAlgn="base" hangingPunct="0">
                <a:spcBef>
                  <a:spcPct val="0"/>
                </a:spcBef>
                <a:spcAft>
                  <a:spcPct val="0"/>
                </a:spcAft>
                <a:tabLst>
                  <a:tab pos="4941888"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941888" algn="l"/>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主食、主菜、副菜を</a:t>
              </a:r>
              <a:endParaRPr kumimoji="0" lang="ja-JP" altLang="ja-JP" sz="1050" b="0" i="0" u="none" strike="noStrike" cap="none" normalizeH="0" baseline="0" dirty="0">
                <a:ln>
                  <a:noFill/>
                </a:ln>
                <a:solidFill>
                  <a:schemeClr val="tx1"/>
                </a:solidFill>
                <a:effectLst/>
                <a:latin typeface="+mn-ea"/>
              </a:endParaRPr>
            </a:p>
            <a:p>
              <a:pPr marL="0" marR="0" lvl="0" indent="0" algn="ctr" defTabSz="914400" rtl="0" eaLnBrk="0" fontAlgn="base" latinLnBrk="0" hangingPunct="0">
                <a:lnSpc>
                  <a:spcPct val="100000"/>
                </a:lnSpc>
                <a:spcBef>
                  <a:spcPct val="0"/>
                </a:spcBef>
                <a:spcAft>
                  <a:spcPct val="0"/>
                </a:spcAft>
                <a:buClrTx/>
                <a:buSzTx/>
                <a:buFontTx/>
                <a:buNone/>
                <a:tabLst>
                  <a:tab pos="4941888" algn="l"/>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そろえ</a:t>
              </a: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ましょう</a:t>
              </a:r>
              <a:endParaRPr kumimoji="0" lang="ja-JP" altLang="ja-JP" sz="1050" b="0" i="0" u="none" strike="noStrike" cap="none" normalizeH="0" baseline="0" dirty="0">
                <a:ln>
                  <a:noFill/>
                </a:ln>
                <a:solidFill>
                  <a:schemeClr val="tx1"/>
                </a:solidFill>
                <a:effectLst/>
                <a:latin typeface="+mn-ea"/>
              </a:endParaRPr>
            </a:p>
          </p:txBody>
        </p:sp>
        <p:sp>
          <p:nvSpPr>
            <p:cNvPr id="21" name="テキスト ボックス 553608123">
              <a:extLst>
                <a:ext uri="{FF2B5EF4-FFF2-40B4-BE49-F238E27FC236}">
                  <a16:creationId xmlns:a16="http://schemas.microsoft.com/office/drawing/2014/main" id="{B102EBE4-7183-3E44-438E-88630E6661D1}"/>
                </a:ext>
              </a:extLst>
            </p:cNvPr>
            <p:cNvSpPr txBox="1">
              <a:spLocks noChangeArrowheads="1"/>
            </p:cNvSpPr>
            <p:nvPr/>
          </p:nvSpPr>
          <p:spPr bwMode="auto">
            <a:xfrm>
              <a:off x="4748647" y="2264205"/>
              <a:ext cx="1548030" cy="646173"/>
            </a:xfrm>
            <a:prstGeom prst="rect">
              <a:avLst/>
            </a:prstGeom>
            <a:solidFill>
              <a:srgbClr val="FFFFFF"/>
            </a:solidFill>
            <a:ln w="28575">
              <a:solidFill>
                <a:srgbClr val="FFC000"/>
              </a:solidFill>
              <a:prstDash val="sysDot"/>
              <a:miter lim="800000"/>
              <a:headEnd/>
              <a:tailEnd/>
            </a:ln>
          </p:spPr>
          <p:txBody>
            <a:bodyPr vert="horz" wrap="square" lIns="74295" tIns="8890" rIns="74295" bIns="8890" numCol="1" anchor="ctr" anchorCtr="0" compatLnSpc="1">
              <a:prstTxWarp prst="textNoShape">
                <a:avLst/>
              </a:prstTxWarp>
            </a:bodyPr>
            <a:lstStyle>
              <a:lvl1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1pPr>
              <a:lvl2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2pPr>
              <a:lvl3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3pPr>
              <a:lvl4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4pPr>
              <a:lvl5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5pPr>
              <a:lvl6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6pPr>
              <a:lvl7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7pPr>
              <a:lvl8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8pPr>
              <a:lvl9pPr eaLnBrk="0" fontAlgn="base" hangingPunct="0">
                <a:spcBef>
                  <a:spcPct val="0"/>
                </a:spcBef>
                <a:spcAft>
                  <a:spcPct val="0"/>
                </a:spcAft>
                <a:tabLst>
                  <a:tab pos="1801813" algn="l"/>
                  <a:tab pos="3482975" algn="l"/>
                  <a:tab pos="3641725" algn="l"/>
                  <a:tab pos="5287963"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1801813" algn="l"/>
                  <a:tab pos="3482975" algn="l"/>
                  <a:tab pos="3641725" algn="l"/>
                  <a:tab pos="5287963" algn="l"/>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まずは食べやすい</a:t>
              </a: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主食の</a:t>
              </a: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パンやごはん等からはじめ</a:t>
              </a: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ましょう</a:t>
              </a:r>
              <a:endParaRPr kumimoji="0" lang="ja-JP" altLang="ja-JP" sz="1050" b="0" i="0" u="none" strike="noStrike" cap="none" normalizeH="0" baseline="0" dirty="0">
                <a:ln>
                  <a:noFill/>
                </a:ln>
                <a:solidFill>
                  <a:schemeClr val="tx1"/>
                </a:solidFill>
                <a:effectLst/>
                <a:latin typeface="+mn-ea"/>
              </a:endParaRPr>
            </a:p>
          </p:txBody>
        </p:sp>
        <p:sp>
          <p:nvSpPr>
            <p:cNvPr id="22" name="テキスト ボックス 1627726674">
              <a:extLst>
                <a:ext uri="{FF2B5EF4-FFF2-40B4-BE49-F238E27FC236}">
                  <a16:creationId xmlns:a16="http://schemas.microsoft.com/office/drawing/2014/main" id="{49979848-B294-844D-F319-0763D2F49A31}"/>
                </a:ext>
              </a:extLst>
            </p:cNvPr>
            <p:cNvSpPr txBox="1">
              <a:spLocks noChangeArrowheads="1"/>
            </p:cNvSpPr>
            <p:nvPr/>
          </p:nvSpPr>
          <p:spPr bwMode="auto">
            <a:xfrm>
              <a:off x="6431859" y="2082247"/>
              <a:ext cx="1613234" cy="631654"/>
            </a:xfrm>
            <a:prstGeom prst="rect">
              <a:avLst/>
            </a:prstGeom>
            <a:solidFill>
              <a:srgbClr val="FFFFFF"/>
            </a:solidFill>
            <a:ln w="28575">
              <a:solidFill>
                <a:srgbClr val="FF0000"/>
              </a:solidFill>
              <a:prstDash val="sysDot"/>
              <a:miter lim="800000"/>
              <a:headEnd/>
              <a:tailEnd/>
            </a:ln>
          </p:spPr>
          <p:txBody>
            <a:bodyPr vert="horz" wrap="square" lIns="74295" tIns="8890" rIns="74295" bIns="8890" numCol="1" anchor="ctr" anchorCtr="0" compatLnSpc="1">
              <a:prstTxWarp prst="textNoShape">
                <a:avLst/>
              </a:prstTxWarp>
            </a:bodyPr>
            <a:lstStyle>
              <a:lvl1pPr eaLnBrk="0" fontAlgn="base" hangingPunct="0">
                <a:spcBef>
                  <a:spcPct val="0"/>
                </a:spcBef>
                <a:spcAft>
                  <a:spcPct val="0"/>
                </a:spcAft>
                <a:tabLst>
                  <a:tab pos="4941888" algn="l"/>
                </a:tabLst>
                <a:defRPr>
                  <a:solidFill>
                    <a:schemeClr val="tx1"/>
                  </a:solidFill>
                  <a:latin typeface="Arial" panose="020B0604020202020204" pitchFamily="34" charset="0"/>
                </a:defRPr>
              </a:lvl1pPr>
              <a:lvl2pPr eaLnBrk="0" fontAlgn="base" hangingPunct="0">
                <a:spcBef>
                  <a:spcPct val="0"/>
                </a:spcBef>
                <a:spcAft>
                  <a:spcPct val="0"/>
                </a:spcAft>
                <a:tabLst>
                  <a:tab pos="4941888" algn="l"/>
                </a:tabLst>
                <a:defRPr>
                  <a:solidFill>
                    <a:schemeClr val="tx1"/>
                  </a:solidFill>
                  <a:latin typeface="Arial" panose="020B0604020202020204" pitchFamily="34" charset="0"/>
                </a:defRPr>
              </a:lvl2pPr>
              <a:lvl3pPr eaLnBrk="0" fontAlgn="base" hangingPunct="0">
                <a:spcBef>
                  <a:spcPct val="0"/>
                </a:spcBef>
                <a:spcAft>
                  <a:spcPct val="0"/>
                </a:spcAft>
                <a:tabLst>
                  <a:tab pos="4941888" algn="l"/>
                </a:tabLst>
                <a:defRPr>
                  <a:solidFill>
                    <a:schemeClr val="tx1"/>
                  </a:solidFill>
                  <a:latin typeface="Arial" panose="020B0604020202020204" pitchFamily="34" charset="0"/>
                </a:defRPr>
              </a:lvl3pPr>
              <a:lvl4pPr eaLnBrk="0" fontAlgn="base" hangingPunct="0">
                <a:spcBef>
                  <a:spcPct val="0"/>
                </a:spcBef>
                <a:spcAft>
                  <a:spcPct val="0"/>
                </a:spcAft>
                <a:tabLst>
                  <a:tab pos="4941888" algn="l"/>
                </a:tabLst>
                <a:defRPr>
                  <a:solidFill>
                    <a:schemeClr val="tx1"/>
                  </a:solidFill>
                  <a:latin typeface="Arial" panose="020B0604020202020204" pitchFamily="34" charset="0"/>
                </a:defRPr>
              </a:lvl4pPr>
              <a:lvl5pPr eaLnBrk="0" fontAlgn="base" hangingPunct="0">
                <a:spcBef>
                  <a:spcPct val="0"/>
                </a:spcBef>
                <a:spcAft>
                  <a:spcPct val="0"/>
                </a:spcAft>
                <a:tabLst>
                  <a:tab pos="4941888" algn="l"/>
                </a:tabLst>
                <a:defRPr>
                  <a:solidFill>
                    <a:schemeClr val="tx1"/>
                  </a:solidFill>
                  <a:latin typeface="Arial" panose="020B0604020202020204" pitchFamily="34" charset="0"/>
                </a:defRPr>
              </a:lvl5pPr>
              <a:lvl6pPr eaLnBrk="0" fontAlgn="base" hangingPunct="0">
                <a:spcBef>
                  <a:spcPct val="0"/>
                </a:spcBef>
                <a:spcAft>
                  <a:spcPct val="0"/>
                </a:spcAft>
                <a:tabLst>
                  <a:tab pos="4941888" algn="l"/>
                </a:tabLst>
                <a:defRPr>
                  <a:solidFill>
                    <a:schemeClr val="tx1"/>
                  </a:solidFill>
                  <a:latin typeface="Arial" panose="020B0604020202020204" pitchFamily="34" charset="0"/>
                </a:defRPr>
              </a:lvl6pPr>
              <a:lvl7pPr eaLnBrk="0" fontAlgn="base" hangingPunct="0">
                <a:spcBef>
                  <a:spcPct val="0"/>
                </a:spcBef>
                <a:spcAft>
                  <a:spcPct val="0"/>
                </a:spcAft>
                <a:tabLst>
                  <a:tab pos="4941888" algn="l"/>
                </a:tabLst>
                <a:defRPr>
                  <a:solidFill>
                    <a:schemeClr val="tx1"/>
                  </a:solidFill>
                  <a:latin typeface="Arial" panose="020B0604020202020204" pitchFamily="34" charset="0"/>
                </a:defRPr>
              </a:lvl7pPr>
              <a:lvl8pPr eaLnBrk="0" fontAlgn="base" hangingPunct="0">
                <a:spcBef>
                  <a:spcPct val="0"/>
                </a:spcBef>
                <a:spcAft>
                  <a:spcPct val="0"/>
                </a:spcAft>
                <a:tabLst>
                  <a:tab pos="4941888" algn="l"/>
                </a:tabLst>
                <a:defRPr>
                  <a:solidFill>
                    <a:schemeClr val="tx1"/>
                  </a:solidFill>
                  <a:latin typeface="Arial" panose="020B0604020202020204" pitchFamily="34" charset="0"/>
                </a:defRPr>
              </a:lvl8pPr>
              <a:lvl9pPr eaLnBrk="0" fontAlgn="base" hangingPunct="0">
                <a:spcBef>
                  <a:spcPct val="0"/>
                </a:spcBef>
                <a:spcAft>
                  <a:spcPct val="0"/>
                </a:spcAft>
                <a:tabLst>
                  <a:tab pos="4941888"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4941888" algn="l"/>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食べる習慣がついてきたら</a:t>
              </a:r>
              <a:r>
                <a:rPr lang="ja-JP" altLang="en-US" sz="1050" dirty="0">
                  <a:latin typeface="+mn-ea"/>
                </a:rPr>
                <a:t>、</a:t>
              </a: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手軽に摂れる主菜等を</a:t>
              </a:r>
              <a:r>
                <a:rPr kumimoji="0" lang="en-US" altLang="ja-JP" sz="1050" b="0" i="0" u="none" strike="noStrike" cap="none" normalizeH="0" baseline="0" dirty="0">
                  <a:ln>
                    <a:noFill/>
                  </a:ln>
                  <a:solidFill>
                    <a:schemeClr val="tx1"/>
                  </a:solidFill>
                  <a:effectLst/>
                  <a:latin typeface="+mn-ea"/>
                  <a:cs typeface="Times New Roman" panose="02020603050405020304" pitchFamily="18" charset="0"/>
                </a:rPr>
                <a:t>1</a:t>
              </a: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品増やしましょう</a:t>
              </a:r>
              <a:endParaRPr kumimoji="0" lang="ja-JP" altLang="en-US" sz="1050" b="0" i="0" u="none" strike="noStrike" cap="none" normalizeH="0" baseline="0" dirty="0">
                <a:ln>
                  <a:noFill/>
                </a:ln>
                <a:solidFill>
                  <a:schemeClr val="tx1"/>
                </a:solidFill>
                <a:effectLst/>
                <a:latin typeface="+mn-ea"/>
              </a:endParaRPr>
            </a:p>
          </p:txBody>
        </p:sp>
        <p:sp>
          <p:nvSpPr>
            <p:cNvPr id="23" name="テキスト ボックス 33">
              <a:extLst>
                <a:ext uri="{FF2B5EF4-FFF2-40B4-BE49-F238E27FC236}">
                  <a16:creationId xmlns:a16="http://schemas.microsoft.com/office/drawing/2014/main" id="{65903D70-4636-646D-3E1E-978D5ADFE306}"/>
                </a:ext>
              </a:extLst>
            </p:cNvPr>
            <p:cNvSpPr txBox="1">
              <a:spLocks noChangeArrowheads="1"/>
            </p:cNvSpPr>
            <p:nvPr/>
          </p:nvSpPr>
          <p:spPr bwMode="auto">
            <a:xfrm>
              <a:off x="5016040" y="1877475"/>
              <a:ext cx="1028700" cy="295275"/>
            </a:xfrm>
            <a:custGeom>
              <a:avLst/>
              <a:gdLst>
                <a:gd name="connsiteX0" fmla="*/ 0 w 1028700"/>
                <a:gd name="connsiteY0" fmla="*/ 0 h 295275"/>
                <a:gd name="connsiteX1" fmla="*/ 493776 w 1028700"/>
                <a:gd name="connsiteY1" fmla="*/ 0 h 295275"/>
                <a:gd name="connsiteX2" fmla="*/ 1028700 w 1028700"/>
                <a:gd name="connsiteY2" fmla="*/ 0 h 295275"/>
                <a:gd name="connsiteX3" fmla="*/ 1028700 w 1028700"/>
                <a:gd name="connsiteY3" fmla="*/ 295275 h 295275"/>
                <a:gd name="connsiteX4" fmla="*/ 493776 w 1028700"/>
                <a:gd name="connsiteY4" fmla="*/ 295275 h 295275"/>
                <a:gd name="connsiteX5" fmla="*/ 0 w 1028700"/>
                <a:gd name="connsiteY5" fmla="*/ 295275 h 295275"/>
                <a:gd name="connsiteX6" fmla="*/ 0 w 1028700"/>
                <a:gd name="connsiteY6"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 h="295275" fill="none" extrusionOk="0">
                  <a:moveTo>
                    <a:pt x="0" y="0"/>
                  </a:moveTo>
                  <a:cubicBezTo>
                    <a:pt x="192576" y="-37463"/>
                    <a:pt x="362639" y="1113"/>
                    <a:pt x="493776" y="0"/>
                  </a:cubicBezTo>
                  <a:cubicBezTo>
                    <a:pt x="624913" y="-1113"/>
                    <a:pt x="838812" y="48696"/>
                    <a:pt x="1028700" y="0"/>
                  </a:cubicBezTo>
                  <a:cubicBezTo>
                    <a:pt x="1061802" y="115890"/>
                    <a:pt x="999295" y="156945"/>
                    <a:pt x="1028700" y="295275"/>
                  </a:cubicBezTo>
                  <a:cubicBezTo>
                    <a:pt x="834950" y="338337"/>
                    <a:pt x="740012" y="233921"/>
                    <a:pt x="493776" y="295275"/>
                  </a:cubicBezTo>
                  <a:cubicBezTo>
                    <a:pt x="247540" y="356629"/>
                    <a:pt x="114267" y="294277"/>
                    <a:pt x="0" y="295275"/>
                  </a:cubicBezTo>
                  <a:cubicBezTo>
                    <a:pt x="-9581" y="209727"/>
                    <a:pt x="27113" y="108269"/>
                    <a:pt x="0" y="0"/>
                  </a:cubicBezTo>
                  <a:close/>
                </a:path>
                <a:path w="1028700" h="295275" stroke="0" extrusionOk="0">
                  <a:moveTo>
                    <a:pt x="0" y="0"/>
                  </a:moveTo>
                  <a:cubicBezTo>
                    <a:pt x="156213" y="-53316"/>
                    <a:pt x="323232" y="21815"/>
                    <a:pt x="534924" y="0"/>
                  </a:cubicBezTo>
                  <a:cubicBezTo>
                    <a:pt x="746616" y="-21815"/>
                    <a:pt x="783391" y="33645"/>
                    <a:pt x="1028700" y="0"/>
                  </a:cubicBezTo>
                  <a:cubicBezTo>
                    <a:pt x="1055339" y="135678"/>
                    <a:pt x="1005598" y="216637"/>
                    <a:pt x="1028700" y="295275"/>
                  </a:cubicBezTo>
                  <a:cubicBezTo>
                    <a:pt x="878289" y="349044"/>
                    <a:pt x="713318" y="254280"/>
                    <a:pt x="493776" y="295275"/>
                  </a:cubicBezTo>
                  <a:cubicBezTo>
                    <a:pt x="274234" y="336270"/>
                    <a:pt x="122912" y="275649"/>
                    <a:pt x="0" y="295275"/>
                  </a:cubicBezTo>
                  <a:cubicBezTo>
                    <a:pt x="-13864" y="210856"/>
                    <a:pt x="24592" y="59401"/>
                    <a:pt x="0" y="0"/>
                  </a:cubicBezTo>
                  <a:close/>
                </a:path>
              </a:pathLst>
            </a:custGeom>
            <a:solidFill>
              <a:srgbClr val="FFFFCC"/>
            </a:solidFill>
            <a:ln w="28575">
              <a:solidFill>
                <a:srgbClr val="FFC000"/>
              </a:solidFill>
              <a:prstDash val="solid"/>
              <a:miter lim="800000"/>
              <a:headEnd/>
              <a:tailEnd/>
              <a:extLst>
                <a:ext uri="{C807C97D-BFC1-408E-A445-0C87EB9F89A2}">
                  <ask:lineSketchStyleProps xmlns:ask="http://schemas.microsoft.com/office/drawing/2018/sketchyshapes" sd="2507113582">
                    <a:prstGeom prst="rect">
                      <a:avLst/>
                    </a:prstGeom>
                    <ask:type>
                      <ask:lineSketchScribble/>
                    </ask:type>
                  </ask:lineSketchStyleProps>
                </a:ext>
              </a:extLst>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a:ln>
                    <a:noFill/>
                  </a:ln>
                  <a:solidFill>
                    <a:schemeClr val="tx1"/>
                  </a:solidFill>
                  <a:effectLst/>
                  <a:latin typeface="+mn-ea"/>
                  <a:cs typeface="Times New Roman" panose="02020603050405020304" pitchFamily="18" charset="0"/>
                </a:rPr>
                <a:t>レベル</a:t>
              </a:r>
              <a:r>
                <a:rPr kumimoji="0" lang="en-US" altLang="ja-JP" sz="1400" b="1" i="0" u="none" strike="noStrike" cap="none" normalizeH="0" baseline="0" dirty="0">
                  <a:ln>
                    <a:noFill/>
                  </a:ln>
                  <a:solidFill>
                    <a:schemeClr val="tx1"/>
                  </a:solidFill>
                  <a:effectLst/>
                  <a:latin typeface="+mn-ea"/>
                  <a:cs typeface="Times New Roman" panose="02020603050405020304" pitchFamily="18" charset="0"/>
                </a:rPr>
                <a:t>1</a:t>
              </a:r>
              <a:endParaRPr kumimoji="0" lang="en-US" altLang="ja-JP" sz="1400" b="1" i="0" u="none" strike="noStrike" cap="none" normalizeH="0" baseline="0" dirty="0">
                <a:ln>
                  <a:noFill/>
                </a:ln>
                <a:solidFill>
                  <a:schemeClr val="tx1"/>
                </a:solidFill>
                <a:effectLst/>
                <a:latin typeface="+mn-ea"/>
              </a:endParaRPr>
            </a:p>
          </p:txBody>
        </p:sp>
        <p:sp>
          <p:nvSpPr>
            <p:cNvPr id="24" name="テキスト ボックス 315944461">
              <a:extLst>
                <a:ext uri="{FF2B5EF4-FFF2-40B4-BE49-F238E27FC236}">
                  <a16:creationId xmlns:a16="http://schemas.microsoft.com/office/drawing/2014/main" id="{255DB36D-8D6B-E1EF-3215-D1B2F98B8225}"/>
                </a:ext>
              </a:extLst>
            </p:cNvPr>
            <p:cNvSpPr txBox="1">
              <a:spLocks noChangeArrowheads="1"/>
            </p:cNvSpPr>
            <p:nvPr/>
          </p:nvSpPr>
          <p:spPr bwMode="auto">
            <a:xfrm>
              <a:off x="6712792" y="1615328"/>
              <a:ext cx="1028700" cy="295275"/>
            </a:xfrm>
            <a:custGeom>
              <a:avLst/>
              <a:gdLst>
                <a:gd name="connsiteX0" fmla="*/ 0 w 1028700"/>
                <a:gd name="connsiteY0" fmla="*/ 0 h 295275"/>
                <a:gd name="connsiteX1" fmla="*/ 534924 w 1028700"/>
                <a:gd name="connsiteY1" fmla="*/ 0 h 295275"/>
                <a:gd name="connsiteX2" fmla="*/ 1028700 w 1028700"/>
                <a:gd name="connsiteY2" fmla="*/ 0 h 295275"/>
                <a:gd name="connsiteX3" fmla="*/ 1028700 w 1028700"/>
                <a:gd name="connsiteY3" fmla="*/ 295275 h 295275"/>
                <a:gd name="connsiteX4" fmla="*/ 524637 w 1028700"/>
                <a:gd name="connsiteY4" fmla="*/ 295275 h 295275"/>
                <a:gd name="connsiteX5" fmla="*/ 0 w 1028700"/>
                <a:gd name="connsiteY5" fmla="*/ 295275 h 295275"/>
                <a:gd name="connsiteX6" fmla="*/ 0 w 1028700"/>
                <a:gd name="connsiteY6"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 h="295275" fill="none" extrusionOk="0">
                  <a:moveTo>
                    <a:pt x="0" y="0"/>
                  </a:moveTo>
                  <a:cubicBezTo>
                    <a:pt x="182448" y="-8055"/>
                    <a:pt x="358960" y="28969"/>
                    <a:pt x="534924" y="0"/>
                  </a:cubicBezTo>
                  <a:cubicBezTo>
                    <a:pt x="710888" y="-28969"/>
                    <a:pt x="840944" y="42532"/>
                    <a:pt x="1028700" y="0"/>
                  </a:cubicBezTo>
                  <a:cubicBezTo>
                    <a:pt x="1058264" y="60983"/>
                    <a:pt x="993913" y="205088"/>
                    <a:pt x="1028700" y="295275"/>
                  </a:cubicBezTo>
                  <a:cubicBezTo>
                    <a:pt x="906508" y="319540"/>
                    <a:pt x="654678" y="251127"/>
                    <a:pt x="524637" y="295275"/>
                  </a:cubicBezTo>
                  <a:cubicBezTo>
                    <a:pt x="394596" y="339423"/>
                    <a:pt x="117636" y="262751"/>
                    <a:pt x="0" y="295275"/>
                  </a:cubicBezTo>
                  <a:cubicBezTo>
                    <a:pt x="-11504" y="155796"/>
                    <a:pt x="276" y="137371"/>
                    <a:pt x="0" y="0"/>
                  </a:cubicBezTo>
                  <a:close/>
                </a:path>
                <a:path w="1028700" h="295275" stroke="0" extrusionOk="0">
                  <a:moveTo>
                    <a:pt x="0" y="0"/>
                  </a:moveTo>
                  <a:cubicBezTo>
                    <a:pt x="147902" y="-37380"/>
                    <a:pt x="402759" y="27278"/>
                    <a:pt x="504063" y="0"/>
                  </a:cubicBezTo>
                  <a:cubicBezTo>
                    <a:pt x="605367" y="-27278"/>
                    <a:pt x="808490" y="30483"/>
                    <a:pt x="1028700" y="0"/>
                  </a:cubicBezTo>
                  <a:cubicBezTo>
                    <a:pt x="1031470" y="67011"/>
                    <a:pt x="1021443" y="152144"/>
                    <a:pt x="1028700" y="295275"/>
                  </a:cubicBezTo>
                  <a:cubicBezTo>
                    <a:pt x="835419" y="356939"/>
                    <a:pt x="638338" y="262157"/>
                    <a:pt x="504063" y="295275"/>
                  </a:cubicBezTo>
                  <a:cubicBezTo>
                    <a:pt x="369788" y="328393"/>
                    <a:pt x="213169" y="264699"/>
                    <a:pt x="0" y="295275"/>
                  </a:cubicBezTo>
                  <a:cubicBezTo>
                    <a:pt x="-4166" y="210836"/>
                    <a:pt x="21971" y="112148"/>
                    <a:pt x="0" y="0"/>
                  </a:cubicBezTo>
                  <a:close/>
                </a:path>
              </a:pathLst>
            </a:custGeom>
            <a:solidFill>
              <a:schemeClr val="accent2">
                <a:lumMod val="20000"/>
                <a:lumOff val="80000"/>
              </a:schemeClr>
            </a:solidFill>
            <a:ln w="19050">
              <a:solidFill>
                <a:srgbClr val="FF0000"/>
              </a:solidFill>
              <a:prstDash val="solid"/>
              <a:miter lim="800000"/>
              <a:headEnd/>
              <a:tailEnd/>
              <a:extLst>
                <a:ext uri="{C807C97D-BFC1-408E-A445-0C87EB9F89A2}">
                  <ask:lineSketchStyleProps xmlns:ask="http://schemas.microsoft.com/office/drawing/2018/sketchyshapes" sd="3876482980">
                    <a:prstGeom prst="rect">
                      <a:avLst/>
                    </a:prstGeom>
                    <ask:type>
                      <ask:lineSketchScribble/>
                    </ask:type>
                  </ask:lineSketchStyleProps>
                </a:ext>
              </a:extLst>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a:ln>
                    <a:noFill/>
                  </a:ln>
                  <a:solidFill>
                    <a:schemeClr val="tx1"/>
                  </a:solidFill>
                  <a:effectLst/>
                  <a:latin typeface="+mn-ea"/>
                  <a:cs typeface="Times New Roman" panose="02020603050405020304" pitchFamily="18" charset="0"/>
                </a:rPr>
                <a:t>レベル</a:t>
              </a:r>
              <a:r>
                <a:rPr kumimoji="0" lang="en-US" altLang="ja-JP" sz="1400" b="1" i="0" u="none" strike="noStrike" cap="none" normalizeH="0" baseline="0">
                  <a:ln>
                    <a:noFill/>
                  </a:ln>
                  <a:solidFill>
                    <a:schemeClr val="tx1"/>
                  </a:solidFill>
                  <a:effectLst/>
                  <a:latin typeface="+mn-ea"/>
                  <a:cs typeface="Times New Roman" panose="02020603050405020304" pitchFamily="18" charset="0"/>
                </a:rPr>
                <a:t>2</a:t>
              </a:r>
              <a:endParaRPr kumimoji="0" lang="en-US" altLang="ja-JP" sz="1400" b="1" i="0" u="none" strike="noStrike" cap="none" normalizeH="0" baseline="0">
                <a:ln>
                  <a:noFill/>
                </a:ln>
                <a:solidFill>
                  <a:schemeClr val="tx1"/>
                </a:solidFill>
                <a:effectLst/>
                <a:latin typeface="+mn-ea"/>
              </a:endParaRPr>
            </a:p>
          </p:txBody>
        </p:sp>
        <p:sp>
          <p:nvSpPr>
            <p:cNvPr id="25" name="テキスト ボックス 315944475">
              <a:extLst>
                <a:ext uri="{FF2B5EF4-FFF2-40B4-BE49-F238E27FC236}">
                  <a16:creationId xmlns:a16="http://schemas.microsoft.com/office/drawing/2014/main" id="{45FDB3BF-29E9-1CF6-3786-611446ED3707}"/>
                </a:ext>
              </a:extLst>
            </p:cNvPr>
            <p:cNvSpPr txBox="1">
              <a:spLocks noChangeArrowheads="1"/>
            </p:cNvSpPr>
            <p:nvPr/>
          </p:nvSpPr>
          <p:spPr bwMode="auto">
            <a:xfrm>
              <a:off x="8442620" y="1456391"/>
              <a:ext cx="1028700" cy="295275"/>
            </a:xfrm>
            <a:custGeom>
              <a:avLst/>
              <a:gdLst>
                <a:gd name="connsiteX0" fmla="*/ 0 w 1028700"/>
                <a:gd name="connsiteY0" fmla="*/ 0 h 295275"/>
                <a:gd name="connsiteX1" fmla="*/ 534924 w 1028700"/>
                <a:gd name="connsiteY1" fmla="*/ 0 h 295275"/>
                <a:gd name="connsiteX2" fmla="*/ 1028700 w 1028700"/>
                <a:gd name="connsiteY2" fmla="*/ 0 h 295275"/>
                <a:gd name="connsiteX3" fmla="*/ 1028700 w 1028700"/>
                <a:gd name="connsiteY3" fmla="*/ 295275 h 295275"/>
                <a:gd name="connsiteX4" fmla="*/ 493776 w 1028700"/>
                <a:gd name="connsiteY4" fmla="*/ 295275 h 295275"/>
                <a:gd name="connsiteX5" fmla="*/ 0 w 1028700"/>
                <a:gd name="connsiteY5" fmla="*/ 295275 h 295275"/>
                <a:gd name="connsiteX6" fmla="*/ 0 w 1028700"/>
                <a:gd name="connsiteY6"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8700" h="295275" fill="none" extrusionOk="0">
                  <a:moveTo>
                    <a:pt x="0" y="0"/>
                  </a:moveTo>
                  <a:cubicBezTo>
                    <a:pt x="170315" y="-42616"/>
                    <a:pt x="368578" y="6326"/>
                    <a:pt x="534924" y="0"/>
                  </a:cubicBezTo>
                  <a:cubicBezTo>
                    <a:pt x="701270" y="-6326"/>
                    <a:pt x="864339" y="51928"/>
                    <a:pt x="1028700" y="0"/>
                  </a:cubicBezTo>
                  <a:cubicBezTo>
                    <a:pt x="1062959" y="131684"/>
                    <a:pt x="1018386" y="196428"/>
                    <a:pt x="1028700" y="295275"/>
                  </a:cubicBezTo>
                  <a:cubicBezTo>
                    <a:pt x="784684" y="334269"/>
                    <a:pt x="615788" y="271348"/>
                    <a:pt x="493776" y="295275"/>
                  </a:cubicBezTo>
                  <a:cubicBezTo>
                    <a:pt x="371764" y="319202"/>
                    <a:pt x="109280" y="285468"/>
                    <a:pt x="0" y="295275"/>
                  </a:cubicBezTo>
                  <a:cubicBezTo>
                    <a:pt x="-19683" y="175315"/>
                    <a:pt x="23213" y="125919"/>
                    <a:pt x="0" y="0"/>
                  </a:cubicBezTo>
                  <a:close/>
                </a:path>
                <a:path w="1028700" h="295275" stroke="0" extrusionOk="0">
                  <a:moveTo>
                    <a:pt x="0" y="0"/>
                  </a:moveTo>
                  <a:cubicBezTo>
                    <a:pt x="167161" y="-14881"/>
                    <a:pt x="286872" y="51112"/>
                    <a:pt x="514350" y="0"/>
                  </a:cubicBezTo>
                  <a:cubicBezTo>
                    <a:pt x="741828" y="-51112"/>
                    <a:pt x="886380" y="7693"/>
                    <a:pt x="1028700" y="0"/>
                  </a:cubicBezTo>
                  <a:cubicBezTo>
                    <a:pt x="1061907" y="95904"/>
                    <a:pt x="1010530" y="163044"/>
                    <a:pt x="1028700" y="295275"/>
                  </a:cubicBezTo>
                  <a:cubicBezTo>
                    <a:pt x="796435" y="321168"/>
                    <a:pt x="701326" y="271618"/>
                    <a:pt x="504063" y="295275"/>
                  </a:cubicBezTo>
                  <a:cubicBezTo>
                    <a:pt x="306800" y="318932"/>
                    <a:pt x="109937" y="286581"/>
                    <a:pt x="0" y="295275"/>
                  </a:cubicBezTo>
                  <a:cubicBezTo>
                    <a:pt x="-29366" y="204198"/>
                    <a:pt x="8566" y="113968"/>
                    <a:pt x="0" y="0"/>
                  </a:cubicBezTo>
                  <a:close/>
                </a:path>
              </a:pathLst>
            </a:custGeom>
            <a:solidFill>
              <a:srgbClr val="CCFFCC"/>
            </a:solidFill>
            <a:ln w="28575">
              <a:solidFill>
                <a:srgbClr val="00B050"/>
              </a:solidFill>
              <a:prstDash val="solid"/>
              <a:miter lim="800000"/>
              <a:headEnd/>
              <a:tailEnd/>
              <a:extLst>
                <a:ext uri="{C807C97D-BFC1-408E-A445-0C87EB9F89A2}">
                  <ask:lineSketchStyleProps xmlns:ask="http://schemas.microsoft.com/office/drawing/2018/sketchyshapes" sd="1270277041">
                    <a:prstGeom prst="rect">
                      <a:avLst/>
                    </a:prstGeom>
                    <ask:type>
                      <ask:lineSketchScribble/>
                    </ask:type>
                  </ask:lineSketchStyleProps>
                </a:ext>
              </a:extLst>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1" i="0" u="none" strike="noStrike" cap="none" normalizeH="0" baseline="0" dirty="0">
                  <a:ln>
                    <a:noFill/>
                  </a:ln>
                  <a:solidFill>
                    <a:schemeClr val="tx1"/>
                  </a:solidFill>
                  <a:effectLst/>
                  <a:latin typeface="+mn-ea"/>
                  <a:cs typeface="Times New Roman" panose="02020603050405020304" pitchFamily="18" charset="0"/>
                </a:rPr>
                <a:t>レベル</a:t>
              </a:r>
              <a:r>
                <a:rPr kumimoji="0" lang="en-US" altLang="ja-JP" sz="1400" b="1" i="0" u="none" strike="noStrike" cap="none" normalizeH="0" baseline="0" dirty="0">
                  <a:ln>
                    <a:noFill/>
                  </a:ln>
                  <a:solidFill>
                    <a:schemeClr val="tx1"/>
                  </a:solidFill>
                  <a:effectLst/>
                  <a:latin typeface="+mn-ea"/>
                  <a:cs typeface="Times New Roman" panose="02020603050405020304" pitchFamily="18" charset="0"/>
                </a:rPr>
                <a:t>3</a:t>
              </a:r>
              <a:endParaRPr kumimoji="0" lang="en-US" altLang="ja-JP" sz="1400" b="1" i="0" u="none" strike="noStrike" cap="none" normalizeH="0" baseline="0" dirty="0">
                <a:ln>
                  <a:noFill/>
                </a:ln>
                <a:solidFill>
                  <a:schemeClr val="tx1"/>
                </a:solidFill>
                <a:effectLst/>
                <a:latin typeface="+mn-ea"/>
              </a:endParaRPr>
            </a:p>
          </p:txBody>
        </p:sp>
      </p:grpSp>
      <p:grpSp>
        <p:nvGrpSpPr>
          <p:cNvPr id="54" name="グループ化 53">
            <a:extLst>
              <a:ext uri="{FF2B5EF4-FFF2-40B4-BE49-F238E27FC236}">
                <a16:creationId xmlns:a16="http://schemas.microsoft.com/office/drawing/2014/main" id="{9FDE13A9-A104-31BE-5824-1D2D144989C5}"/>
              </a:ext>
            </a:extLst>
          </p:cNvPr>
          <p:cNvGrpSpPr/>
          <p:nvPr/>
        </p:nvGrpSpPr>
        <p:grpSpPr>
          <a:xfrm>
            <a:off x="2010246" y="6900544"/>
            <a:ext cx="4293163" cy="983439"/>
            <a:chOff x="4813783" y="5663680"/>
            <a:chExt cx="4293163" cy="983439"/>
          </a:xfrm>
        </p:grpSpPr>
        <p:sp>
          <p:nvSpPr>
            <p:cNvPr id="55" name="テキスト ボックス 32">
              <a:extLst>
                <a:ext uri="{FF2B5EF4-FFF2-40B4-BE49-F238E27FC236}">
                  <a16:creationId xmlns:a16="http://schemas.microsoft.com/office/drawing/2014/main" id="{0E913F2C-6744-6D20-CF71-F9FD4D308024}"/>
                </a:ext>
              </a:extLst>
            </p:cNvPr>
            <p:cNvSpPr txBox="1">
              <a:spLocks noChangeArrowheads="1"/>
            </p:cNvSpPr>
            <p:nvPr/>
          </p:nvSpPr>
          <p:spPr bwMode="auto">
            <a:xfrm>
              <a:off x="4874288" y="6012544"/>
              <a:ext cx="2015604" cy="634575"/>
            </a:xfrm>
            <a:prstGeom prst="rect">
              <a:avLst/>
            </a:prstGeom>
            <a:solidFill>
              <a:srgbClr val="FFFFFF"/>
            </a:solidFill>
            <a:ln w="28575">
              <a:solidFill>
                <a:srgbClr val="FF00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＜主菜＞</a:t>
              </a:r>
              <a:endParaRPr kumimoji="0" lang="ja-JP" altLang="ja-JP" sz="105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ハム、卵、ちくわ、納豆、豆腐、</a:t>
              </a:r>
              <a:endParaRPr kumimoji="0" lang="en-US" altLang="ja-JP" sz="1050" b="0" i="0" u="none" strike="noStrike" cap="none" normalizeH="0" baseline="0" dirty="0">
                <a:ln>
                  <a:noFill/>
                </a:ln>
                <a:solidFill>
                  <a:schemeClr val="tx1"/>
                </a:solidFill>
                <a:effectLst/>
                <a:latin typeface="+mn-ea"/>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魚肉ソーセージ等</a:t>
              </a:r>
              <a:endParaRPr kumimoji="0" lang="ja-JP" altLang="ja-JP" sz="105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050" b="0" i="0" u="none" strike="noStrike" cap="none" normalizeH="0" baseline="0" dirty="0">
                <a:ln>
                  <a:noFill/>
                </a:ln>
                <a:solidFill>
                  <a:schemeClr val="tx1"/>
                </a:solidFill>
                <a:effectLst/>
                <a:latin typeface="+mn-ea"/>
              </a:endParaRPr>
            </a:p>
          </p:txBody>
        </p:sp>
        <p:sp>
          <p:nvSpPr>
            <p:cNvPr id="56" name="テキスト ボックス 31">
              <a:extLst>
                <a:ext uri="{FF2B5EF4-FFF2-40B4-BE49-F238E27FC236}">
                  <a16:creationId xmlns:a16="http://schemas.microsoft.com/office/drawing/2014/main" id="{A7727E91-876E-66E9-30C2-DDEFB7783C02}"/>
                </a:ext>
              </a:extLst>
            </p:cNvPr>
            <p:cNvSpPr txBox="1">
              <a:spLocks noChangeArrowheads="1"/>
            </p:cNvSpPr>
            <p:nvPr/>
          </p:nvSpPr>
          <p:spPr bwMode="auto">
            <a:xfrm>
              <a:off x="4813783" y="5663680"/>
              <a:ext cx="4293163" cy="286367"/>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effectLst/>
                  <a:latin typeface="+mn-ea"/>
                  <a:cs typeface="Times New Roman" panose="02020603050405020304" pitchFamily="18" charset="0"/>
                </a:rPr>
                <a:t>調理をしなくても手軽に摂れるおすすめの主菜、副菜</a:t>
              </a:r>
              <a:endParaRPr kumimoji="0" lang="ja-JP" altLang="ja-JP" sz="1100" b="0" i="0" u="none" strike="noStrike" cap="none" normalizeH="0" baseline="0" dirty="0">
                <a:ln>
                  <a:noFill/>
                </a:ln>
                <a:effectLst/>
                <a:latin typeface="+mn-ea"/>
              </a:endParaRPr>
            </a:p>
          </p:txBody>
        </p:sp>
        <p:sp>
          <p:nvSpPr>
            <p:cNvPr id="57" name="テキスト ボックス 32">
              <a:extLst>
                <a:ext uri="{FF2B5EF4-FFF2-40B4-BE49-F238E27FC236}">
                  <a16:creationId xmlns:a16="http://schemas.microsoft.com/office/drawing/2014/main" id="{D057DAC9-F47F-2731-E7BE-397D2590341D}"/>
                </a:ext>
              </a:extLst>
            </p:cNvPr>
            <p:cNvSpPr txBox="1">
              <a:spLocks noChangeArrowheads="1"/>
            </p:cNvSpPr>
            <p:nvPr/>
          </p:nvSpPr>
          <p:spPr bwMode="auto">
            <a:xfrm>
              <a:off x="6988654" y="6012544"/>
              <a:ext cx="2015604" cy="634575"/>
            </a:xfrm>
            <a:prstGeom prst="rect">
              <a:avLst/>
            </a:prstGeom>
            <a:solidFill>
              <a:srgbClr val="FFFFFF"/>
            </a:solidFill>
            <a:ln w="28575">
              <a:solidFill>
                <a:srgbClr val="0099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a:t>
              </a: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副</a:t>
              </a: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菜＞</a:t>
              </a:r>
              <a:endParaRPr kumimoji="0" lang="ja-JP" altLang="ja-JP" sz="105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トマト、きゅうり、大根、にんじん、</a:t>
              </a:r>
              <a:endParaRPr kumimoji="0" lang="en-US" altLang="ja-JP" sz="1050" b="0" i="0" u="none" strike="noStrike" cap="none" normalizeH="0" baseline="0" dirty="0">
                <a:ln>
                  <a:noFill/>
                </a:ln>
                <a:solidFill>
                  <a:schemeClr val="tx1"/>
                </a:solidFill>
                <a:effectLst/>
                <a:latin typeface="+mn-ea"/>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cs typeface="Times New Roman" panose="02020603050405020304" pitchFamily="18" charset="0"/>
                </a:rPr>
                <a:t>レタス</a:t>
              </a: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等</a:t>
              </a:r>
              <a:endParaRPr kumimoji="0" lang="ja-JP" altLang="ja-JP" sz="105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050" b="0" i="0" u="none" strike="noStrike" cap="none" normalizeH="0" baseline="0" dirty="0">
                <a:ln>
                  <a:noFill/>
                </a:ln>
                <a:solidFill>
                  <a:schemeClr val="tx1"/>
                </a:solidFill>
                <a:effectLst/>
                <a:latin typeface="+mn-ea"/>
              </a:endParaRPr>
            </a:p>
          </p:txBody>
        </p:sp>
      </p:grpSp>
      <p:grpSp>
        <p:nvGrpSpPr>
          <p:cNvPr id="59" name="グループ化 58">
            <a:extLst>
              <a:ext uri="{FF2B5EF4-FFF2-40B4-BE49-F238E27FC236}">
                <a16:creationId xmlns:a16="http://schemas.microsoft.com/office/drawing/2014/main" id="{95BDDB2E-2809-F6C9-00DE-1E26C2E0C9EA}"/>
              </a:ext>
            </a:extLst>
          </p:cNvPr>
          <p:cNvGrpSpPr/>
          <p:nvPr/>
        </p:nvGrpSpPr>
        <p:grpSpPr>
          <a:xfrm>
            <a:off x="1592251" y="3991616"/>
            <a:ext cx="4814300" cy="1302082"/>
            <a:chOff x="4428309" y="4255014"/>
            <a:chExt cx="4814300" cy="1302082"/>
          </a:xfrm>
        </p:grpSpPr>
        <p:pic>
          <p:nvPicPr>
            <p:cNvPr id="60" name="図 59">
              <a:extLst>
                <a:ext uri="{FF2B5EF4-FFF2-40B4-BE49-F238E27FC236}">
                  <a16:creationId xmlns:a16="http://schemas.microsoft.com/office/drawing/2014/main" id="{9C2B8599-046B-7EE7-0110-8D1DDE19C68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5748" y="4987536"/>
              <a:ext cx="566481" cy="569560"/>
            </a:xfrm>
            <a:prstGeom prst="rect">
              <a:avLst/>
            </a:prstGeom>
            <a:noFill/>
            <a:ln>
              <a:noFill/>
            </a:ln>
          </p:spPr>
        </p:pic>
        <p:grpSp>
          <p:nvGrpSpPr>
            <p:cNvPr id="61" name="グループ化 60">
              <a:extLst>
                <a:ext uri="{FF2B5EF4-FFF2-40B4-BE49-F238E27FC236}">
                  <a16:creationId xmlns:a16="http://schemas.microsoft.com/office/drawing/2014/main" id="{F0F68EAE-EFDE-001C-8A7F-920F58A0E368}"/>
                </a:ext>
              </a:extLst>
            </p:cNvPr>
            <p:cNvGrpSpPr/>
            <p:nvPr/>
          </p:nvGrpSpPr>
          <p:grpSpPr>
            <a:xfrm>
              <a:off x="6195004" y="4388618"/>
              <a:ext cx="1117631" cy="1118120"/>
              <a:chOff x="5591321" y="4512910"/>
              <a:chExt cx="1117631" cy="1118120"/>
            </a:xfrm>
          </p:grpSpPr>
          <p:pic>
            <p:nvPicPr>
              <p:cNvPr id="74" name="図 73">
                <a:extLst>
                  <a:ext uri="{FF2B5EF4-FFF2-40B4-BE49-F238E27FC236}">
                    <a16:creationId xmlns:a16="http://schemas.microsoft.com/office/drawing/2014/main" id="{CE9658B8-025A-1A9B-4F8B-375563AE52A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91321" y="4512910"/>
                <a:ext cx="802914" cy="840775"/>
              </a:xfrm>
              <a:prstGeom prst="rect">
                <a:avLst/>
              </a:prstGeom>
              <a:noFill/>
              <a:ln>
                <a:noFill/>
              </a:ln>
            </p:spPr>
          </p:pic>
          <p:pic>
            <p:nvPicPr>
              <p:cNvPr id="75" name="図 74">
                <a:extLst>
                  <a:ext uri="{FF2B5EF4-FFF2-40B4-BE49-F238E27FC236}">
                    <a16:creationId xmlns:a16="http://schemas.microsoft.com/office/drawing/2014/main" id="{CFCCCC14-FE85-2296-C71E-C909CCCBBA4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42471" y="5061470"/>
                <a:ext cx="566481" cy="569560"/>
              </a:xfrm>
              <a:prstGeom prst="rect">
                <a:avLst/>
              </a:prstGeom>
              <a:noFill/>
              <a:ln>
                <a:noFill/>
              </a:ln>
            </p:spPr>
          </p:pic>
        </p:grpSp>
        <p:grpSp>
          <p:nvGrpSpPr>
            <p:cNvPr id="62" name="グループ化 61">
              <a:extLst>
                <a:ext uri="{FF2B5EF4-FFF2-40B4-BE49-F238E27FC236}">
                  <a16:creationId xmlns:a16="http://schemas.microsoft.com/office/drawing/2014/main" id="{112ECF54-2C8E-6DAF-A3F4-457B63F04D5D}"/>
                </a:ext>
              </a:extLst>
            </p:cNvPr>
            <p:cNvGrpSpPr/>
            <p:nvPr/>
          </p:nvGrpSpPr>
          <p:grpSpPr>
            <a:xfrm>
              <a:off x="7848964" y="4255014"/>
              <a:ext cx="1393645" cy="1297690"/>
              <a:chOff x="7012191" y="4379306"/>
              <a:chExt cx="1393645" cy="1297690"/>
            </a:xfrm>
          </p:grpSpPr>
          <p:pic>
            <p:nvPicPr>
              <p:cNvPr id="67" name="図 66">
                <a:extLst>
                  <a:ext uri="{FF2B5EF4-FFF2-40B4-BE49-F238E27FC236}">
                    <a16:creationId xmlns:a16="http://schemas.microsoft.com/office/drawing/2014/main" id="{DEB0026A-E314-ACA2-85DE-442E08AABDE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392" y="4379306"/>
                <a:ext cx="802914" cy="840775"/>
              </a:xfrm>
              <a:prstGeom prst="rect">
                <a:avLst/>
              </a:prstGeom>
              <a:noFill/>
              <a:ln>
                <a:noFill/>
              </a:ln>
            </p:spPr>
          </p:pic>
          <p:pic>
            <p:nvPicPr>
              <p:cNvPr id="68" name="図 67" descr="野菜スティックのイラスト">
                <a:extLst>
                  <a:ext uri="{FF2B5EF4-FFF2-40B4-BE49-F238E27FC236}">
                    <a16:creationId xmlns:a16="http://schemas.microsoft.com/office/drawing/2014/main" id="{96FA545E-DCD1-8023-7BF4-6739A61D8E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2191" y="4647033"/>
                <a:ext cx="662514" cy="788034"/>
              </a:xfrm>
              <a:prstGeom prst="rect">
                <a:avLst/>
              </a:prstGeom>
              <a:noFill/>
              <a:ln>
                <a:noFill/>
              </a:ln>
            </p:spPr>
          </p:pic>
          <p:pic>
            <p:nvPicPr>
              <p:cNvPr id="69" name="図 68">
                <a:extLst>
                  <a:ext uri="{FF2B5EF4-FFF2-40B4-BE49-F238E27FC236}">
                    <a16:creationId xmlns:a16="http://schemas.microsoft.com/office/drawing/2014/main" id="{9A399A4F-9B38-9C14-F40A-21205896281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39355" y="5107436"/>
                <a:ext cx="566481" cy="569560"/>
              </a:xfrm>
              <a:prstGeom prst="rect">
                <a:avLst/>
              </a:prstGeom>
              <a:noFill/>
              <a:ln>
                <a:noFill/>
              </a:ln>
            </p:spPr>
          </p:pic>
        </p:grpSp>
        <p:sp>
          <p:nvSpPr>
            <p:cNvPr id="66" name="テキスト ボックス 52">
              <a:extLst>
                <a:ext uri="{FF2B5EF4-FFF2-40B4-BE49-F238E27FC236}">
                  <a16:creationId xmlns:a16="http://schemas.microsoft.com/office/drawing/2014/main" id="{70F4CE3F-E0B3-0869-2585-896F05E3AFF2}"/>
                </a:ext>
              </a:extLst>
            </p:cNvPr>
            <p:cNvSpPr txBox="1">
              <a:spLocks noChangeArrowheads="1"/>
            </p:cNvSpPr>
            <p:nvPr/>
          </p:nvSpPr>
          <p:spPr bwMode="auto">
            <a:xfrm>
              <a:off x="4428309" y="4599810"/>
              <a:ext cx="622300" cy="220822"/>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cs typeface="Times New Roman" panose="02020603050405020304" pitchFamily="18" charset="0"/>
                </a:rPr>
                <a:t>和</a:t>
              </a:r>
              <a:r>
                <a:rPr kumimoji="0" lang="ja-JP" altLang="ja-JP" sz="1000" b="0" i="0" u="none" strike="noStrike" cap="none" normalizeH="0" baseline="0" dirty="0">
                  <a:ln>
                    <a:noFill/>
                  </a:ln>
                  <a:solidFill>
                    <a:schemeClr val="tx1"/>
                  </a:solidFill>
                  <a:effectLst/>
                  <a:latin typeface="+mn-ea"/>
                  <a:cs typeface="Times New Roman" panose="02020603050405020304" pitchFamily="18" charset="0"/>
                </a:rPr>
                <a:t>食編</a:t>
              </a:r>
              <a:endParaRPr kumimoji="0" lang="ja-JP" altLang="ja-JP" sz="1000" b="0" i="0" u="none" strike="noStrike" cap="none" normalizeH="0" baseline="0" dirty="0">
                <a:ln>
                  <a:noFill/>
                </a:ln>
                <a:solidFill>
                  <a:schemeClr val="tx1"/>
                </a:solidFill>
                <a:effectLst/>
                <a:latin typeface="+mn-ea"/>
              </a:endParaRPr>
            </a:p>
          </p:txBody>
        </p:sp>
      </p:grpSp>
      <p:sp>
        <p:nvSpPr>
          <p:cNvPr id="76" name="テキスト ボックス 1">
            <a:extLst>
              <a:ext uri="{FF2B5EF4-FFF2-40B4-BE49-F238E27FC236}">
                <a16:creationId xmlns:a16="http://schemas.microsoft.com/office/drawing/2014/main" id="{97230893-FAF0-B9C6-ED27-49F89525F980}"/>
              </a:ext>
            </a:extLst>
          </p:cNvPr>
          <p:cNvSpPr txBox="1"/>
          <p:nvPr/>
        </p:nvSpPr>
        <p:spPr>
          <a:xfrm>
            <a:off x="300123" y="2435153"/>
            <a:ext cx="4713069" cy="552156"/>
          </a:xfrm>
          <a:prstGeom prst="rect">
            <a:avLst/>
          </a:prstGeom>
          <a:noFill/>
          <a:ln w="6350">
            <a:noFill/>
          </a:ln>
        </p:spPr>
        <p:txBody>
          <a:bodyPr rot="0" spcFirstLastPara="0" vert="horz" wrap="square" lIns="74295" tIns="8890" rIns="74295" bIns="8890" numCol="1" spcCol="0" rtlCol="0" fromWordArt="0" anchor="t" anchorCtr="0" forceAA="0" compatLnSpc="1">
            <a:prstTxWarp prst="textNoShape">
              <a:avLst/>
            </a:prstTxWarp>
            <a:noAutofit/>
          </a:bodyPr>
          <a:lstStyle/>
          <a:p>
            <a:pPr algn="just">
              <a:lnSpc>
                <a:spcPts val="1800"/>
              </a:lnSpc>
            </a:pPr>
            <a:r>
              <a:rPr lang="ja-JP" sz="1400" kern="100" dirty="0">
                <a:effectLst/>
                <a:latin typeface="+mn-ea"/>
                <a:cs typeface="UD デジタル 教科書体 N-B" panose="02020700000000000000" pitchFamily="17" charset="-128"/>
              </a:rPr>
              <a:t>あなたは、今</a:t>
            </a:r>
            <a:r>
              <a:rPr lang="ja-JP" altLang="en-US" sz="1400" kern="100" dirty="0">
                <a:effectLst/>
                <a:latin typeface="+mn-ea"/>
                <a:cs typeface="UD デジタル 教科書体 N-B" panose="02020700000000000000" pitchFamily="17" charset="-128"/>
              </a:rPr>
              <a:t>、</a:t>
            </a:r>
            <a:r>
              <a:rPr lang="ja-JP" sz="1400" kern="100" dirty="0">
                <a:effectLst/>
                <a:latin typeface="+mn-ea"/>
                <a:cs typeface="UD デジタル 教科書体 N-B" panose="02020700000000000000" pitchFamily="17" charset="-128"/>
              </a:rPr>
              <a:t>どのレベルでしょうか？</a:t>
            </a:r>
            <a:endParaRPr lang="ja-JP" sz="1400" kern="100" dirty="0">
              <a:effectLst/>
              <a:latin typeface="+mn-ea"/>
              <a:cs typeface="Times New Roman" panose="02020603050405020304" pitchFamily="18" charset="0"/>
            </a:endParaRPr>
          </a:p>
          <a:p>
            <a:pPr algn="just">
              <a:lnSpc>
                <a:spcPts val="1800"/>
              </a:lnSpc>
            </a:pPr>
            <a:r>
              <a:rPr lang="ja-JP" sz="1400" kern="100" dirty="0">
                <a:effectLst/>
                <a:latin typeface="+mn-ea"/>
                <a:cs typeface="UD デジタル 教科書体 N-B" panose="02020700000000000000" pitchFamily="17" charset="-128"/>
              </a:rPr>
              <a:t>少しずつ</a:t>
            </a:r>
            <a:r>
              <a:rPr lang="ja-JP" sz="1400" kern="100" dirty="0">
                <a:solidFill>
                  <a:srgbClr val="FF0000"/>
                </a:solidFill>
                <a:effectLst/>
                <a:latin typeface="+mn-ea"/>
                <a:cs typeface="UD デジタル 教科書体 N-B" panose="02020700000000000000" pitchFamily="17" charset="-128"/>
              </a:rPr>
              <a:t>朝食内容</a:t>
            </a:r>
            <a:r>
              <a:rPr lang="ja-JP" sz="1400" kern="100" dirty="0">
                <a:effectLst/>
                <a:latin typeface="+mn-ea"/>
                <a:cs typeface="UD デジタル 教科書体 N-B" panose="02020700000000000000" pitchFamily="17" charset="-128"/>
              </a:rPr>
              <a:t>を</a:t>
            </a:r>
            <a:r>
              <a:rPr lang="ja-JP" sz="1400" kern="100" dirty="0">
                <a:solidFill>
                  <a:srgbClr val="FF0000"/>
                </a:solidFill>
                <a:effectLst/>
                <a:latin typeface="+mn-ea"/>
                <a:cs typeface="UD デジタル 教科書体 N-B" panose="02020700000000000000" pitchFamily="17" charset="-128"/>
              </a:rPr>
              <a:t>充実</a:t>
            </a:r>
            <a:r>
              <a:rPr lang="ja-JP" altLang="en-US" sz="1400" kern="100" dirty="0">
                <a:effectLst/>
                <a:latin typeface="+mn-ea"/>
                <a:cs typeface="UD デジタル 教科書体 N-B" panose="02020700000000000000" pitchFamily="17" charset="-128"/>
              </a:rPr>
              <a:t>　</a:t>
            </a:r>
            <a:r>
              <a:rPr lang="ja-JP" sz="1400" kern="100" dirty="0">
                <a:effectLst/>
                <a:latin typeface="+mn-ea"/>
                <a:cs typeface="UD デジタル 教科書体 N-B" panose="02020700000000000000" pitchFamily="17" charset="-128"/>
              </a:rPr>
              <a:t>させましょう</a:t>
            </a:r>
            <a:r>
              <a:rPr lang="ja-JP" altLang="en-US" sz="1400" kern="100" dirty="0">
                <a:effectLst/>
                <a:latin typeface="+mn-ea"/>
                <a:cs typeface="UD デジタル 教科書体 N-B" panose="02020700000000000000" pitchFamily="17" charset="-128"/>
              </a:rPr>
              <a:t>！</a:t>
            </a:r>
            <a:endParaRPr lang="ja-JP" sz="1400" kern="100" dirty="0">
              <a:effectLst/>
              <a:latin typeface="+mn-ea"/>
              <a:cs typeface="Times New Roman" panose="02020603050405020304" pitchFamily="18" charset="0"/>
            </a:endParaRPr>
          </a:p>
        </p:txBody>
      </p:sp>
      <p:sp>
        <p:nvSpPr>
          <p:cNvPr id="77" name="四角形: 角を丸くする 87">
            <a:extLst>
              <a:ext uri="{FF2B5EF4-FFF2-40B4-BE49-F238E27FC236}">
                <a16:creationId xmlns:a16="http://schemas.microsoft.com/office/drawing/2014/main" id="{39862981-7FB8-5F49-260C-3FEE0A1EE3DF}"/>
              </a:ext>
            </a:extLst>
          </p:cNvPr>
          <p:cNvSpPr/>
          <p:nvPr/>
        </p:nvSpPr>
        <p:spPr>
          <a:xfrm>
            <a:off x="300123" y="8054998"/>
            <a:ext cx="6404708" cy="1409366"/>
          </a:xfrm>
          <a:custGeom>
            <a:avLst/>
            <a:gdLst>
              <a:gd name="connsiteX0" fmla="*/ 0 w 4640542"/>
              <a:gd name="connsiteY0" fmla="*/ 251669 h 4026059"/>
              <a:gd name="connsiteX1" fmla="*/ 251669 w 4640542"/>
              <a:gd name="connsiteY1" fmla="*/ 0 h 4026059"/>
              <a:gd name="connsiteX2" fmla="*/ 718582 w 4640542"/>
              <a:gd name="connsiteY2" fmla="*/ 0 h 4026059"/>
              <a:gd name="connsiteX3" fmla="*/ 1309611 w 4640542"/>
              <a:gd name="connsiteY3" fmla="*/ 0 h 4026059"/>
              <a:gd name="connsiteX4" fmla="*/ 1942012 w 4640542"/>
              <a:gd name="connsiteY4" fmla="*/ 0 h 4026059"/>
              <a:gd name="connsiteX5" fmla="*/ 2408925 w 4640542"/>
              <a:gd name="connsiteY5" fmla="*/ 0 h 4026059"/>
              <a:gd name="connsiteX6" fmla="*/ 3082699 w 4640542"/>
              <a:gd name="connsiteY6" fmla="*/ 0 h 4026059"/>
              <a:gd name="connsiteX7" fmla="*/ 3756472 w 4640542"/>
              <a:gd name="connsiteY7" fmla="*/ 0 h 4026059"/>
              <a:gd name="connsiteX8" fmla="*/ 4388873 w 4640542"/>
              <a:gd name="connsiteY8" fmla="*/ 0 h 4026059"/>
              <a:gd name="connsiteX9" fmla="*/ 4640542 w 4640542"/>
              <a:gd name="connsiteY9" fmla="*/ 251669 h 4026059"/>
              <a:gd name="connsiteX10" fmla="*/ 4640542 w 4640542"/>
              <a:gd name="connsiteY10" fmla="*/ 874016 h 4026059"/>
              <a:gd name="connsiteX11" fmla="*/ 4640542 w 4640542"/>
              <a:gd name="connsiteY11" fmla="*/ 1496364 h 4026059"/>
              <a:gd name="connsiteX12" fmla="*/ 4640542 w 4640542"/>
              <a:gd name="connsiteY12" fmla="*/ 2013030 h 4026059"/>
              <a:gd name="connsiteX13" fmla="*/ 4640542 w 4640542"/>
              <a:gd name="connsiteY13" fmla="*/ 2529695 h 4026059"/>
              <a:gd name="connsiteX14" fmla="*/ 4640542 w 4640542"/>
              <a:gd name="connsiteY14" fmla="*/ 3152043 h 4026059"/>
              <a:gd name="connsiteX15" fmla="*/ 4640542 w 4640542"/>
              <a:gd name="connsiteY15" fmla="*/ 3774390 h 4026059"/>
              <a:gd name="connsiteX16" fmla="*/ 4388873 w 4640542"/>
              <a:gd name="connsiteY16" fmla="*/ 4026059 h 4026059"/>
              <a:gd name="connsiteX17" fmla="*/ 3880588 w 4640542"/>
              <a:gd name="connsiteY17" fmla="*/ 4026059 h 4026059"/>
              <a:gd name="connsiteX18" fmla="*/ 3206815 w 4640542"/>
              <a:gd name="connsiteY18" fmla="*/ 4026059 h 4026059"/>
              <a:gd name="connsiteX19" fmla="*/ 2739902 w 4640542"/>
              <a:gd name="connsiteY19" fmla="*/ 4026059 h 4026059"/>
              <a:gd name="connsiteX20" fmla="*/ 2231617 w 4640542"/>
              <a:gd name="connsiteY20" fmla="*/ 4026059 h 4026059"/>
              <a:gd name="connsiteX21" fmla="*/ 1599215 w 4640542"/>
              <a:gd name="connsiteY21" fmla="*/ 4026059 h 4026059"/>
              <a:gd name="connsiteX22" fmla="*/ 966814 w 4640542"/>
              <a:gd name="connsiteY22" fmla="*/ 4026059 h 4026059"/>
              <a:gd name="connsiteX23" fmla="*/ 251669 w 4640542"/>
              <a:gd name="connsiteY23" fmla="*/ 4026059 h 4026059"/>
              <a:gd name="connsiteX24" fmla="*/ 0 w 4640542"/>
              <a:gd name="connsiteY24" fmla="*/ 3774390 h 4026059"/>
              <a:gd name="connsiteX25" fmla="*/ 0 w 4640542"/>
              <a:gd name="connsiteY25" fmla="*/ 3116815 h 4026059"/>
              <a:gd name="connsiteX26" fmla="*/ 0 w 4640542"/>
              <a:gd name="connsiteY26" fmla="*/ 2529695 h 4026059"/>
              <a:gd name="connsiteX27" fmla="*/ 0 w 4640542"/>
              <a:gd name="connsiteY27" fmla="*/ 2048257 h 4026059"/>
              <a:gd name="connsiteX28" fmla="*/ 0 w 4640542"/>
              <a:gd name="connsiteY28" fmla="*/ 1425909 h 4026059"/>
              <a:gd name="connsiteX29" fmla="*/ 0 w 4640542"/>
              <a:gd name="connsiteY29" fmla="*/ 874016 h 4026059"/>
              <a:gd name="connsiteX30" fmla="*/ 0 w 4640542"/>
              <a:gd name="connsiteY30" fmla="*/ 251669 h 402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40542" h="4026059" fill="none" extrusionOk="0">
                <a:moveTo>
                  <a:pt x="0" y="251669"/>
                </a:moveTo>
                <a:cubicBezTo>
                  <a:pt x="-13218" y="115527"/>
                  <a:pt x="108579" y="-11298"/>
                  <a:pt x="251669" y="0"/>
                </a:cubicBezTo>
                <a:cubicBezTo>
                  <a:pt x="433431" y="-6132"/>
                  <a:pt x="486355" y="27253"/>
                  <a:pt x="718582" y="0"/>
                </a:cubicBezTo>
                <a:cubicBezTo>
                  <a:pt x="950809" y="-27253"/>
                  <a:pt x="1061813" y="27385"/>
                  <a:pt x="1309611" y="0"/>
                </a:cubicBezTo>
                <a:cubicBezTo>
                  <a:pt x="1557409" y="-27385"/>
                  <a:pt x="1760206" y="74102"/>
                  <a:pt x="1942012" y="0"/>
                </a:cubicBezTo>
                <a:cubicBezTo>
                  <a:pt x="2123818" y="-74102"/>
                  <a:pt x="2290476" y="16895"/>
                  <a:pt x="2408925" y="0"/>
                </a:cubicBezTo>
                <a:cubicBezTo>
                  <a:pt x="2527374" y="-16895"/>
                  <a:pt x="2846278" y="7886"/>
                  <a:pt x="3082699" y="0"/>
                </a:cubicBezTo>
                <a:cubicBezTo>
                  <a:pt x="3319120" y="-7886"/>
                  <a:pt x="3479225" y="21036"/>
                  <a:pt x="3756472" y="0"/>
                </a:cubicBezTo>
                <a:cubicBezTo>
                  <a:pt x="4033719" y="-21036"/>
                  <a:pt x="4146519" y="64171"/>
                  <a:pt x="4388873" y="0"/>
                </a:cubicBezTo>
                <a:cubicBezTo>
                  <a:pt x="4533608" y="-31883"/>
                  <a:pt x="4615328" y="106992"/>
                  <a:pt x="4640542" y="251669"/>
                </a:cubicBezTo>
                <a:cubicBezTo>
                  <a:pt x="4663809" y="555078"/>
                  <a:pt x="4616912" y="659786"/>
                  <a:pt x="4640542" y="874016"/>
                </a:cubicBezTo>
                <a:cubicBezTo>
                  <a:pt x="4664172" y="1088246"/>
                  <a:pt x="4612599" y="1343608"/>
                  <a:pt x="4640542" y="1496364"/>
                </a:cubicBezTo>
                <a:cubicBezTo>
                  <a:pt x="4668485" y="1649120"/>
                  <a:pt x="4592796" y="1765697"/>
                  <a:pt x="4640542" y="2013030"/>
                </a:cubicBezTo>
                <a:cubicBezTo>
                  <a:pt x="4688288" y="2260363"/>
                  <a:pt x="4611306" y="2275385"/>
                  <a:pt x="4640542" y="2529695"/>
                </a:cubicBezTo>
                <a:cubicBezTo>
                  <a:pt x="4669778" y="2784006"/>
                  <a:pt x="4575987" y="3024230"/>
                  <a:pt x="4640542" y="3152043"/>
                </a:cubicBezTo>
                <a:cubicBezTo>
                  <a:pt x="4705097" y="3279856"/>
                  <a:pt x="4578535" y="3515356"/>
                  <a:pt x="4640542" y="3774390"/>
                </a:cubicBezTo>
                <a:cubicBezTo>
                  <a:pt x="4668182" y="3902943"/>
                  <a:pt x="4541476" y="3999995"/>
                  <a:pt x="4388873" y="4026059"/>
                </a:cubicBezTo>
                <a:cubicBezTo>
                  <a:pt x="4142628" y="4075807"/>
                  <a:pt x="4120483" y="3983017"/>
                  <a:pt x="3880588" y="4026059"/>
                </a:cubicBezTo>
                <a:cubicBezTo>
                  <a:pt x="3640694" y="4069101"/>
                  <a:pt x="3434726" y="3995139"/>
                  <a:pt x="3206815" y="4026059"/>
                </a:cubicBezTo>
                <a:cubicBezTo>
                  <a:pt x="2978904" y="4056979"/>
                  <a:pt x="2894089" y="4004789"/>
                  <a:pt x="2739902" y="4026059"/>
                </a:cubicBezTo>
                <a:cubicBezTo>
                  <a:pt x="2585715" y="4047329"/>
                  <a:pt x="2379552" y="3974020"/>
                  <a:pt x="2231617" y="4026059"/>
                </a:cubicBezTo>
                <a:cubicBezTo>
                  <a:pt x="2083683" y="4078098"/>
                  <a:pt x="1891747" y="4013693"/>
                  <a:pt x="1599215" y="4026059"/>
                </a:cubicBezTo>
                <a:cubicBezTo>
                  <a:pt x="1306683" y="4038425"/>
                  <a:pt x="1253342" y="4021700"/>
                  <a:pt x="966814" y="4026059"/>
                </a:cubicBezTo>
                <a:cubicBezTo>
                  <a:pt x="680286" y="4030418"/>
                  <a:pt x="517493" y="4007335"/>
                  <a:pt x="251669" y="4026059"/>
                </a:cubicBezTo>
                <a:cubicBezTo>
                  <a:pt x="129954" y="4012683"/>
                  <a:pt x="1268" y="3937775"/>
                  <a:pt x="0" y="3774390"/>
                </a:cubicBezTo>
                <a:cubicBezTo>
                  <a:pt x="-68211" y="3609864"/>
                  <a:pt x="42106" y="3364460"/>
                  <a:pt x="0" y="3116815"/>
                </a:cubicBezTo>
                <a:cubicBezTo>
                  <a:pt x="-42106" y="2869170"/>
                  <a:pt x="67150" y="2730336"/>
                  <a:pt x="0" y="2529695"/>
                </a:cubicBezTo>
                <a:cubicBezTo>
                  <a:pt x="-67150" y="2329054"/>
                  <a:pt x="4459" y="2191232"/>
                  <a:pt x="0" y="2048257"/>
                </a:cubicBezTo>
                <a:cubicBezTo>
                  <a:pt x="-4459" y="1905282"/>
                  <a:pt x="45383" y="1707653"/>
                  <a:pt x="0" y="1425909"/>
                </a:cubicBezTo>
                <a:cubicBezTo>
                  <a:pt x="-45383" y="1144165"/>
                  <a:pt x="41655" y="986188"/>
                  <a:pt x="0" y="874016"/>
                </a:cubicBezTo>
                <a:cubicBezTo>
                  <a:pt x="-41655" y="761844"/>
                  <a:pt x="6235" y="462252"/>
                  <a:pt x="0" y="251669"/>
                </a:cubicBezTo>
                <a:close/>
              </a:path>
              <a:path w="4640542" h="4026059" stroke="0" extrusionOk="0">
                <a:moveTo>
                  <a:pt x="0" y="251669"/>
                </a:moveTo>
                <a:cubicBezTo>
                  <a:pt x="-40336" y="104716"/>
                  <a:pt x="106475" y="-1786"/>
                  <a:pt x="251669" y="0"/>
                </a:cubicBezTo>
                <a:cubicBezTo>
                  <a:pt x="429992" y="-33662"/>
                  <a:pt x="698221" y="69787"/>
                  <a:pt x="842698" y="0"/>
                </a:cubicBezTo>
                <a:cubicBezTo>
                  <a:pt x="987175" y="-69787"/>
                  <a:pt x="1143653" y="21826"/>
                  <a:pt x="1350983" y="0"/>
                </a:cubicBezTo>
                <a:cubicBezTo>
                  <a:pt x="1558314" y="-21826"/>
                  <a:pt x="1693015" y="4655"/>
                  <a:pt x="1859268" y="0"/>
                </a:cubicBezTo>
                <a:cubicBezTo>
                  <a:pt x="2025521" y="-4655"/>
                  <a:pt x="2150057" y="54940"/>
                  <a:pt x="2408925" y="0"/>
                </a:cubicBezTo>
                <a:cubicBezTo>
                  <a:pt x="2667793" y="-54940"/>
                  <a:pt x="2915023" y="77608"/>
                  <a:pt x="3082699" y="0"/>
                </a:cubicBezTo>
                <a:cubicBezTo>
                  <a:pt x="3250375" y="-77608"/>
                  <a:pt x="3436196" y="31643"/>
                  <a:pt x="3590984" y="0"/>
                </a:cubicBezTo>
                <a:cubicBezTo>
                  <a:pt x="3745772" y="-31643"/>
                  <a:pt x="4138318" y="65937"/>
                  <a:pt x="4388873" y="0"/>
                </a:cubicBezTo>
                <a:cubicBezTo>
                  <a:pt x="4537550" y="19729"/>
                  <a:pt x="4634288" y="75553"/>
                  <a:pt x="4640542" y="251669"/>
                </a:cubicBezTo>
                <a:cubicBezTo>
                  <a:pt x="4673306" y="498140"/>
                  <a:pt x="4577537" y="615061"/>
                  <a:pt x="4640542" y="838789"/>
                </a:cubicBezTo>
                <a:cubicBezTo>
                  <a:pt x="4703547" y="1062517"/>
                  <a:pt x="4590618" y="1195213"/>
                  <a:pt x="4640542" y="1425909"/>
                </a:cubicBezTo>
                <a:cubicBezTo>
                  <a:pt x="4690466" y="1656605"/>
                  <a:pt x="4612129" y="1804882"/>
                  <a:pt x="4640542" y="1942575"/>
                </a:cubicBezTo>
                <a:cubicBezTo>
                  <a:pt x="4668955" y="2080268"/>
                  <a:pt x="4570271" y="2307070"/>
                  <a:pt x="4640542" y="2529695"/>
                </a:cubicBezTo>
                <a:cubicBezTo>
                  <a:pt x="4710813" y="2752320"/>
                  <a:pt x="4628269" y="2780010"/>
                  <a:pt x="4640542" y="3011134"/>
                </a:cubicBezTo>
                <a:cubicBezTo>
                  <a:pt x="4652815" y="3242258"/>
                  <a:pt x="4635111" y="3421481"/>
                  <a:pt x="4640542" y="3774390"/>
                </a:cubicBezTo>
                <a:cubicBezTo>
                  <a:pt x="4654082" y="3877913"/>
                  <a:pt x="4557666" y="4008661"/>
                  <a:pt x="4388873" y="4026059"/>
                </a:cubicBezTo>
                <a:cubicBezTo>
                  <a:pt x="4157903" y="4029434"/>
                  <a:pt x="4052844" y="3976530"/>
                  <a:pt x="3921960" y="4026059"/>
                </a:cubicBezTo>
                <a:cubicBezTo>
                  <a:pt x="3791076" y="4075588"/>
                  <a:pt x="3552807" y="3983847"/>
                  <a:pt x="3413675" y="4026059"/>
                </a:cubicBezTo>
                <a:cubicBezTo>
                  <a:pt x="3274544" y="4068271"/>
                  <a:pt x="3054572" y="4025028"/>
                  <a:pt x="2905390" y="4026059"/>
                </a:cubicBezTo>
                <a:cubicBezTo>
                  <a:pt x="2756209" y="4027090"/>
                  <a:pt x="2569193" y="4011256"/>
                  <a:pt x="2272989" y="4026059"/>
                </a:cubicBezTo>
                <a:cubicBezTo>
                  <a:pt x="1976785" y="4040862"/>
                  <a:pt x="1984698" y="3995773"/>
                  <a:pt x="1764704" y="4026059"/>
                </a:cubicBezTo>
                <a:cubicBezTo>
                  <a:pt x="1544710" y="4056345"/>
                  <a:pt x="1445483" y="4020611"/>
                  <a:pt x="1256419" y="4026059"/>
                </a:cubicBezTo>
                <a:cubicBezTo>
                  <a:pt x="1067355" y="4031507"/>
                  <a:pt x="745520" y="3935495"/>
                  <a:pt x="251669" y="4026059"/>
                </a:cubicBezTo>
                <a:cubicBezTo>
                  <a:pt x="90286" y="4017814"/>
                  <a:pt x="-6520" y="3884281"/>
                  <a:pt x="0" y="3774390"/>
                </a:cubicBezTo>
                <a:cubicBezTo>
                  <a:pt x="-43425" y="3673585"/>
                  <a:pt x="15522" y="3480155"/>
                  <a:pt x="0" y="3292951"/>
                </a:cubicBezTo>
                <a:cubicBezTo>
                  <a:pt x="-15522" y="3105747"/>
                  <a:pt x="13459" y="3021561"/>
                  <a:pt x="0" y="2811513"/>
                </a:cubicBezTo>
                <a:cubicBezTo>
                  <a:pt x="-13459" y="2601465"/>
                  <a:pt x="9936" y="2567813"/>
                  <a:pt x="0" y="2330074"/>
                </a:cubicBezTo>
                <a:cubicBezTo>
                  <a:pt x="-9936" y="2092335"/>
                  <a:pt x="30996" y="1973180"/>
                  <a:pt x="0" y="1742954"/>
                </a:cubicBezTo>
                <a:cubicBezTo>
                  <a:pt x="-30996" y="1512728"/>
                  <a:pt x="28605" y="1301664"/>
                  <a:pt x="0" y="1155834"/>
                </a:cubicBezTo>
                <a:cubicBezTo>
                  <a:pt x="-28605" y="1010004"/>
                  <a:pt x="64473" y="443138"/>
                  <a:pt x="0" y="251669"/>
                </a:cubicBezTo>
                <a:close/>
              </a:path>
            </a:pathLst>
          </a:custGeom>
          <a:solidFill>
            <a:schemeClr val="bg1"/>
          </a:solidFill>
          <a:ln w="28575">
            <a:solidFill>
              <a:srgbClr val="FF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8" name="吹き出し: 角を丸めた四角形 24">
            <a:extLst>
              <a:ext uri="{FF2B5EF4-FFF2-40B4-BE49-F238E27FC236}">
                <a16:creationId xmlns:a16="http://schemas.microsoft.com/office/drawing/2014/main" id="{046D2499-551E-97E8-224D-CE8D98638239}"/>
              </a:ext>
            </a:extLst>
          </p:cNvPr>
          <p:cNvSpPr>
            <a:spLocks noChangeArrowheads="1"/>
          </p:cNvSpPr>
          <p:nvPr/>
        </p:nvSpPr>
        <p:spPr bwMode="auto">
          <a:xfrm>
            <a:off x="441994" y="9001700"/>
            <a:ext cx="2584349" cy="383963"/>
          </a:xfrm>
          <a:prstGeom prst="wedgeRoundRectCallout">
            <a:avLst>
              <a:gd name="adj1" fmla="val 58630"/>
              <a:gd name="adj2" fmla="val -38821"/>
              <a:gd name="adj3" fmla="val 16667"/>
            </a:avLst>
          </a:prstGeom>
          <a:solidFill>
            <a:srgbClr val="FDFEC4"/>
          </a:solidFill>
          <a:ln w="12700">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dirty="0">
                <a:ln>
                  <a:noFill/>
                </a:ln>
                <a:solidFill>
                  <a:srgbClr val="FF3399"/>
                </a:solidFill>
                <a:effectLst/>
                <a:latin typeface="+mn-ea"/>
                <a:cs typeface="Times New Roman" panose="02020603050405020304" pitchFamily="18" charset="0"/>
              </a:rPr>
              <a:t>冷蔵庫にある野菜やきのこ等を写真のようにたっぷり入れる</a:t>
            </a:r>
            <a:r>
              <a:rPr kumimoji="0" lang="ja-JP" altLang="en-US" sz="1100" b="0" i="0" u="none" strike="noStrike" cap="none" normalizeH="0" baseline="0" dirty="0">
                <a:ln>
                  <a:noFill/>
                </a:ln>
                <a:solidFill>
                  <a:srgbClr val="FF3399"/>
                </a:solidFill>
                <a:effectLst/>
                <a:latin typeface="+mn-ea"/>
                <a:cs typeface="Times New Roman" panose="02020603050405020304" pitchFamily="18" charset="0"/>
              </a:rPr>
              <a:t>　のがおすすめ！</a:t>
            </a:r>
            <a:endParaRPr kumimoji="0" lang="ja-JP" altLang="ja-JP" sz="1100" b="0" i="0" u="none" strike="noStrike" cap="none" normalizeH="0" baseline="0" dirty="0">
              <a:ln>
                <a:noFill/>
              </a:ln>
              <a:solidFill>
                <a:srgbClr val="FF3399"/>
              </a:solidFill>
              <a:effectLst/>
              <a:latin typeface="+mn-ea"/>
            </a:endParaRPr>
          </a:p>
        </p:txBody>
      </p:sp>
      <p:sp>
        <p:nvSpPr>
          <p:cNvPr id="79" name="テキスト ボックス 19">
            <a:extLst>
              <a:ext uri="{FF2B5EF4-FFF2-40B4-BE49-F238E27FC236}">
                <a16:creationId xmlns:a16="http://schemas.microsoft.com/office/drawing/2014/main" id="{69B98B8F-DBFC-D253-BE4E-B5B004EE435D}"/>
              </a:ext>
            </a:extLst>
          </p:cNvPr>
          <p:cNvSpPr txBox="1"/>
          <p:nvPr/>
        </p:nvSpPr>
        <p:spPr>
          <a:xfrm>
            <a:off x="3858253" y="8318517"/>
            <a:ext cx="2893302" cy="85831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133350" indent="-133350" algn="just"/>
            <a:r>
              <a:rPr lang="ja-JP" sz="1300" kern="100" dirty="0">
                <a:effectLst/>
                <a:latin typeface="+mn-ea"/>
                <a:cs typeface="Times New Roman" panose="02020603050405020304" pitchFamily="18" charset="0"/>
              </a:rPr>
              <a:t>▶インスタントスープを温めた牛乳で</a:t>
            </a:r>
            <a:endParaRPr lang="en-US" altLang="ja-JP" sz="1300" kern="100" dirty="0">
              <a:effectLst/>
              <a:latin typeface="+mn-ea"/>
              <a:cs typeface="Times New Roman" panose="02020603050405020304" pitchFamily="18" charset="0"/>
            </a:endParaRPr>
          </a:p>
          <a:p>
            <a:pPr marL="133350" indent="-133350" algn="just"/>
            <a:r>
              <a:rPr lang="en-US" altLang="ja-JP" sz="1300" kern="100" dirty="0">
                <a:latin typeface="+mn-ea"/>
                <a:cs typeface="Times New Roman" panose="02020603050405020304" pitchFamily="18" charset="0"/>
              </a:rPr>
              <a:t>   </a:t>
            </a:r>
            <a:r>
              <a:rPr lang="ja-JP" sz="1300" kern="100" dirty="0">
                <a:effectLst/>
                <a:latin typeface="+mn-ea"/>
                <a:cs typeface="Times New Roman" panose="02020603050405020304" pitchFamily="18" charset="0"/>
              </a:rPr>
              <a:t>作るとカルシウムがしっかり摂れ</a:t>
            </a:r>
            <a:r>
              <a:rPr lang="ja-JP" altLang="en-US" sz="1300" kern="100" dirty="0">
                <a:effectLst/>
                <a:latin typeface="+mn-ea"/>
                <a:cs typeface="Times New Roman" panose="02020603050405020304" pitchFamily="18" charset="0"/>
              </a:rPr>
              <a:t>ます</a:t>
            </a:r>
            <a:r>
              <a:rPr lang="ja-JP" sz="1300" kern="100" dirty="0">
                <a:effectLst/>
                <a:latin typeface="+mn-ea"/>
                <a:cs typeface="Times New Roman" panose="02020603050405020304" pitchFamily="18" charset="0"/>
              </a:rPr>
              <a:t>！</a:t>
            </a:r>
            <a:endParaRPr lang="en-US" altLang="ja-JP" sz="1300" kern="100" dirty="0">
              <a:effectLst/>
              <a:latin typeface="+mn-ea"/>
              <a:cs typeface="Times New Roman" panose="02020603050405020304" pitchFamily="18" charset="0"/>
            </a:endParaRPr>
          </a:p>
          <a:p>
            <a:pPr marL="133350" indent="-133350" algn="just"/>
            <a:r>
              <a:rPr lang="ja-JP" altLang="en-US" sz="1300" kern="100" dirty="0">
                <a:latin typeface="+mn-ea"/>
                <a:cs typeface="Times New Roman" panose="02020603050405020304" pitchFamily="18" charset="0"/>
              </a:rPr>
              <a:t>　  </a:t>
            </a:r>
            <a:r>
              <a:rPr lang="ja-JP" sz="1300" kern="100" dirty="0">
                <a:effectLst/>
                <a:latin typeface="+mn-ea"/>
                <a:cs typeface="Times New Roman" panose="02020603050405020304" pitchFamily="18" charset="0"/>
              </a:rPr>
              <a:t>チーズをプラスするもの◎</a:t>
            </a:r>
          </a:p>
          <a:p>
            <a:pPr algn="just"/>
            <a:r>
              <a:rPr lang="en-US" sz="1300" kern="100" dirty="0">
                <a:effectLst/>
                <a:latin typeface="+mn-ea"/>
                <a:cs typeface="Times New Roman" panose="02020603050405020304" pitchFamily="18" charset="0"/>
              </a:rPr>
              <a:t> </a:t>
            </a:r>
            <a:endParaRPr lang="ja-JP" sz="1300" kern="100" dirty="0">
              <a:effectLst/>
              <a:latin typeface="+mn-ea"/>
              <a:cs typeface="Times New Roman" panose="02020603050405020304" pitchFamily="18" charset="0"/>
            </a:endParaRPr>
          </a:p>
        </p:txBody>
      </p:sp>
      <p:pic>
        <p:nvPicPr>
          <p:cNvPr id="80" name="図 79">
            <a:extLst>
              <a:ext uri="{FF2B5EF4-FFF2-40B4-BE49-F238E27FC236}">
                <a16:creationId xmlns:a16="http://schemas.microsoft.com/office/drawing/2014/main" id="{91418FFC-D94A-C352-BE8B-B2199038C7A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8749"/>
          <a:stretch/>
        </p:blipFill>
        <p:spPr bwMode="auto">
          <a:xfrm>
            <a:off x="3168214" y="8754659"/>
            <a:ext cx="663073" cy="574460"/>
          </a:xfrm>
          <a:prstGeom prst="rect">
            <a:avLst/>
          </a:prstGeom>
          <a:noFill/>
          <a:ln>
            <a:noFill/>
          </a:ln>
          <a:extLst>
            <a:ext uri="{53640926-AAD7-44D8-BBD7-CCE9431645EC}">
              <a14:shadowObscured xmlns:a14="http://schemas.microsoft.com/office/drawing/2010/main"/>
            </a:ext>
          </a:extLst>
        </p:spPr>
      </p:pic>
      <p:sp>
        <p:nvSpPr>
          <p:cNvPr id="81" name="テキスト ボックス 19">
            <a:extLst>
              <a:ext uri="{FF2B5EF4-FFF2-40B4-BE49-F238E27FC236}">
                <a16:creationId xmlns:a16="http://schemas.microsoft.com/office/drawing/2014/main" id="{E96524E1-E8FA-CB17-178A-109C54FADD71}"/>
              </a:ext>
            </a:extLst>
          </p:cNvPr>
          <p:cNvSpPr txBox="1"/>
          <p:nvPr/>
        </p:nvSpPr>
        <p:spPr>
          <a:xfrm>
            <a:off x="346847" y="8084985"/>
            <a:ext cx="3467099" cy="3839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ja-JP" sz="1600" kern="100" dirty="0">
                <a:effectLst/>
                <a:latin typeface="+mn-ea"/>
                <a:cs typeface="Times New Roman" panose="02020603050405020304" pitchFamily="18" charset="0"/>
              </a:rPr>
              <a:t>～ ひと工夫メモ ～</a:t>
            </a:r>
          </a:p>
        </p:txBody>
      </p:sp>
      <p:sp>
        <p:nvSpPr>
          <p:cNvPr id="82" name="テキスト ボックス 19">
            <a:extLst>
              <a:ext uri="{FF2B5EF4-FFF2-40B4-BE49-F238E27FC236}">
                <a16:creationId xmlns:a16="http://schemas.microsoft.com/office/drawing/2014/main" id="{745E4D99-B679-050D-FAFB-61BA509D8FE2}"/>
              </a:ext>
            </a:extLst>
          </p:cNvPr>
          <p:cNvSpPr txBox="1"/>
          <p:nvPr/>
        </p:nvSpPr>
        <p:spPr>
          <a:xfrm>
            <a:off x="276696" y="8318517"/>
            <a:ext cx="3467099" cy="71361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ja-JP" sz="1300" kern="100" dirty="0">
                <a:effectLst/>
                <a:latin typeface="+mn-ea"/>
                <a:cs typeface="Times New Roman" panose="02020603050405020304" pitchFamily="18" charset="0"/>
              </a:rPr>
              <a:t>▶具だくさん味噌汁</a:t>
            </a:r>
          </a:p>
          <a:p>
            <a:pPr algn="just"/>
            <a:r>
              <a:rPr lang="ja-JP" sz="1300" kern="100" dirty="0">
                <a:effectLst/>
                <a:latin typeface="+mn-ea"/>
                <a:cs typeface="Times New Roman" panose="02020603050405020304" pitchFamily="18" charset="0"/>
              </a:rPr>
              <a:t>　前日の夕食時にまとめて作っておく</a:t>
            </a:r>
            <a:r>
              <a:rPr lang="ja-JP" altLang="en-US" sz="1300" kern="100" dirty="0">
                <a:effectLst/>
                <a:latin typeface="+mn-ea"/>
                <a:cs typeface="Times New Roman" panose="02020603050405020304" pitchFamily="18" charset="0"/>
              </a:rPr>
              <a:t>と</a:t>
            </a:r>
            <a:endParaRPr lang="ja-JP" sz="1300" kern="100" dirty="0">
              <a:effectLst/>
              <a:latin typeface="+mn-ea"/>
              <a:cs typeface="Times New Roman" panose="02020603050405020304" pitchFamily="18" charset="0"/>
            </a:endParaRPr>
          </a:p>
          <a:p>
            <a:pPr algn="just"/>
            <a:r>
              <a:rPr lang="ja-JP" sz="1300" kern="100" dirty="0">
                <a:effectLst/>
                <a:latin typeface="+mn-ea"/>
                <a:cs typeface="Times New Roman" panose="02020603050405020304" pitchFamily="18" charset="0"/>
              </a:rPr>
              <a:t>　朝食時は温めるだけ！</a:t>
            </a:r>
            <a:r>
              <a:rPr lang="en-US" sz="1300" kern="100" dirty="0">
                <a:effectLst/>
                <a:latin typeface="+mn-ea"/>
                <a:cs typeface="Times New Roman" panose="02020603050405020304" pitchFamily="18" charset="0"/>
              </a:rPr>
              <a:t> </a:t>
            </a:r>
            <a:endParaRPr lang="ja-JP" sz="1300" kern="100" dirty="0">
              <a:effectLst/>
              <a:latin typeface="+mn-ea"/>
              <a:cs typeface="Times New Roman" panose="02020603050405020304" pitchFamily="18" charset="0"/>
            </a:endParaRPr>
          </a:p>
        </p:txBody>
      </p:sp>
      <p:sp>
        <p:nvSpPr>
          <p:cNvPr id="83" name="四角形: 角を丸くする 87">
            <a:extLst>
              <a:ext uri="{FF2B5EF4-FFF2-40B4-BE49-F238E27FC236}">
                <a16:creationId xmlns:a16="http://schemas.microsoft.com/office/drawing/2014/main" id="{2C32FC71-E6D3-F039-CCED-3AFC08859ED3}"/>
              </a:ext>
            </a:extLst>
          </p:cNvPr>
          <p:cNvSpPr/>
          <p:nvPr/>
        </p:nvSpPr>
        <p:spPr>
          <a:xfrm>
            <a:off x="346847" y="1857081"/>
            <a:ext cx="3985035" cy="490099"/>
          </a:xfrm>
          <a:custGeom>
            <a:avLst/>
            <a:gdLst>
              <a:gd name="connsiteX0" fmla="*/ 0 w 4640542"/>
              <a:gd name="connsiteY0" fmla="*/ 251669 h 4026059"/>
              <a:gd name="connsiteX1" fmla="*/ 251669 w 4640542"/>
              <a:gd name="connsiteY1" fmla="*/ 0 h 4026059"/>
              <a:gd name="connsiteX2" fmla="*/ 718582 w 4640542"/>
              <a:gd name="connsiteY2" fmla="*/ 0 h 4026059"/>
              <a:gd name="connsiteX3" fmla="*/ 1309611 w 4640542"/>
              <a:gd name="connsiteY3" fmla="*/ 0 h 4026059"/>
              <a:gd name="connsiteX4" fmla="*/ 1942012 w 4640542"/>
              <a:gd name="connsiteY4" fmla="*/ 0 h 4026059"/>
              <a:gd name="connsiteX5" fmla="*/ 2408925 w 4640542"/>
              <a:gd name="connsiteY5" fmla="*/ 0 h 4026059"/>
              <a:gd name="connsiteX6" fmla="*/ 3082699 w 4640542"/>
              <a:gd name="connsiteY6" fmla="*/ 0 h 4026059"/>
              <a:gd name="connsiteX7" fmla="*/ 3756472 w 4640542"/>
              <a:gd name="connsiteY7" fmla="*/ 0 h 4026059"/>
              <a:gd name="connsiteX8" fmla="*/ 4388873 w 4640542"/>
              <a:gd name="connsiteY8" fmla="*/ 0 h 4026059"/>
              <a:gd name="connsiteX9" fmla="*/ 4640542 w 4640542"/>
              <a:gd name="connsiteY9" fmla="*/ 251669 h 4026059"/>
              <a:gd name="connsiteX10" fmla="*/ 4640542 w 4640542"/>
              <a:gd name="connsiteY10" fmla="*/ 874016 h 4026059"/>
              <a:gd name="connsiteX11" fmla="*/ 4640542 w 4640542"/>
              <a:gd name="connsiteY11" fmla="*/ 1496364 h 4026059"/>
              <a:gd name="connsiteX12" fmla="*/ 4640542 w 4640542"/>
              <a:gd name="connsiteY12" fmla="*/ 2013030 h 4026059"/>
              <a:gd name="connsiteX13" fmla="*/ 4640542 w 4640542"/>
              <a:gd name="connsiteY13" fmla="*/ 2529695 h 4026059"/>
              <a:gd name="connsiteX14" fmla="*/ 4640542 w 4640542"/>
              <a:gd name="connsiteY14" fmla="*/ 3152043 h 4026059"/>
              <a:gd name="connsiteX15" fmla="*/ 4640542 w 4640542"/>
              <a:gd name="connsiteY15" fmla="*/ 3774390 h 4026059"/>
              <a:gd name="connsiteX16" fmla="*/ 4388873 w 4640542"/>
              <a:gd name="connsiteY16" fmla="*/ 4026059 h 4026059"/>
              <a:gd name="connsiteX17" fmla="*/ 3880588 w 4640542"/>
              <a:gd name="connsiteY17" fmla="*/ 4026059 h 4026059"/>
              <a:gd name="connsiteX18" fmla="*/ 3206815 w 4640542"/>
              <a:gd name="connsiteY18" fmla="*/ 4026059 h 4026059"/>
              <a:gd name="connsiteX19" fmla="*/ 2739902 w 4640542"/>
              <a:gd name="connsiteY19" fmla="*/ 4026059 h 4026059"/>
              <a:gd name="connsiteX20" fmla="*/ 2231617 w 4640542"/>
              <a:gd name="connsiteY20" fmla="*/ 4026059 h 4026059"/>
              <a:gd name="connsiteX21" fmla="*/ 1599215 w 4640542"/>
              <a:gd name="connsiteY21" fmla="*/ 4026059 h 4026059"/>
              <a:gd name="connsiteX22" fmla="*/ 966814 w 4640542"/>
              <a:gd name="connsiteY22" fmla="*/ 4026059 h 4026059"/>
              <a:gd name="connsiteX23" fmla="*/ 251669 w 4640542"/>
              <a:gd name="connsiteY23" fmla="*/ 4026059 h 4026059"/>
              <a:gd name="connsiteX24" fmla="*/ 0 w 4640542"/>
              <a:gd name="connsiteY24" fmla="*/ 3774390 h 4026059"/>
              <a:gd name="connsiteX25" fmla="*/ 0 w 4640542"/>
              <a:gd name="connsiteY25" fmla="*/ 3116815 h 4026059"/>
              <a:gd name="connsiteX26" fmla="*/ 0 w 4640542"/>
              <a:gd name="connsiteY26" fmla="*/ 2529695 h 4026059"/>
              <a:gd name="connsiteX27" fmla="*/ 0 w 4640542"/>
              <a:gd name="connsiteY27" fmla="*/ 2048257 h 4026059"/>
              <a:gd name="connsiteX28" fmla="*/ 0 w 4640542"/>
              <a:gd name="connsiteY28" fmla="*/ 1425909 h 4026059"/>
              <a:gd name="connsiteX29" fmla="*/ 0 w 4640542"/>
              <a:gd name="connsiteY29" fmla="*/ 874016 h 4026059"/>
              <a:gd name="connsiteX30" fmla="*/ 0 w 4640542"/>
              <a:gd name="connsiteY30" fmla="*/ 251669 h 402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640542" h="4026059" fill="none" extrusionOk="0">
                <a:moveTo>
                  <a:pt x="0" y="251669"/>
                </a:moveTo>
                <a:cubicBezTo>
                  <a:pt x="-13218" y="115527"/>
                  <a:pt x="108579" y="-11298"/>
                  <a:pt x="251669" y="0"/>
                </a:cubicBezTo>
                <a:cubicBezTo>
                  <a:pt x="433431" y="-6132"/>
                  <a:pt x="486355" y="27253"/>
                  <a:pt x="718582" y="0"/>
                </a:cubicBezTo>
                <a:cubicBezTo>
                  <a:pt x="950809" y="-27253"/>
                  <a:pt x="1061813" y="27385"/>
                  <a:pt x="1309611" y="0"/>
                </a:cubicBezTo>
                <a:cubicBezTo>
                  <a:pt x="1557409" y="-27385"/>
                  <a:pt x="1760206" y="74102"/>
                  <a:pt x="1942012" y="0"/>
                </a:cubicBezTo>
                <a:cubicBezTo>
                  <a:pt x="2123818" y="-74102"/>
                  <a:pt x="2290476" y="16895"/>
                  <a:pt x="2408925" y="0"/>
                </a:cubicBezTo>
                <a:cubicBezTo>
                  <a:pt x="2527374" y="-16895"/>
                  <a:pt x="2846278" y="7886"/>
                  <a:pt x="3082699" y="0"/>
                </a:cubicBezTo>
                <a:cubicBezTo>
                  <a:pt x="3319120" y="-7886"/>
                  <a:pt x="3479225" y="21036"/>
                  <a:pt x="3756472" y="0"/>
                </a:cubicBezTo>
                <a:cubicBezTo>
                  <a:pt x="4033719" y="-21036"/>
                  <a:pt x="4146519" y="64171"/>
                  <a:pt x="4388873" y="0"/>
                </a:cubicBezTo>
                <a:cubicBezTo>
                  <a:pt x="4533608" y="-31883"/>
                  <a:pt x="4615328" y="106992"/>
                  <a:pt x="4640542" y="251669"/>
                </a:cubicBezTo>
                <a:cubicBezTo>
                  <a:pt x="4663809" y="555078"/>
                  <a:pt x="4616912" y="659786"/>
                  <a:pt x="4640542" y="874016"/>
                </a:cubicBezTo>
                <a:cubicBezTo>
                  <a:pt x="4664172" y="1088246"/>
                  <a:pt x="4612599" y="1343608"/>
                  <a:pt x="4640542" y="1496364"/>
                </a:cubicBezTo>
                <a:cubicBezTo>
                  <a:pt x="4668485" y="1649120"/>
                  <a:pt x="4592796" y="1765697"/>
                  <a:pt x="4640542" y="2013030"/>
                </a:cubicBezTo>
                <a:cubicBezTo>
                  <a:pt x="4688288" y="2260363"/>
                  <a:pt x="4611306" y="2275385"/>
                  <a:pt x="4640542" y="2529695"/>
                </a:cubicBezTo>
                <a:cubicBezTo>
                  <a:pt x="4669778" y="2784006"/>
                  <a:pt x="4575987" y="3024230"/>
                  <a:pt x="4640542" y="3152043"/>
                </a:cubicBezTo>
                <a:cubicBezTo>
                  <a:pt x="4705097" y="3279856"/>
                  <a:pt x="4578535" y="3515356"/>
                  <a:pt x="4640542" y="3774390"/>
                </a:cubicBezTo>
                <a:cubicBezTo>
                  <a:pt x="4668182" y="3902943"/>
                  <a:pt x="4541476" y="3999995"/>
                  <a:pt x="4388873" y="4026059"/>
                </a:cubicBezTo>
                <a:cubicBezTo>
                  <a:pt x="4142628" y="4075807"/>
                  <a:pt x="4120483" y="3983017"/>
                  <a:pt x="3880588" y="4026059"/>
                </a:cubicBezTo>
                <a:cubicBezTo>
                  <a:pt x="3640694" y="4069101"/>
                  <a:pt x="3434726" y="3995139"/>
                  <a:pt x="3206815" y="4026059"/>
                </a:cubicBezTo>
                <a:cubicBezTo>
                  <a:pt x="2978904" y="4056979"/>
                  <a:pt x="2894089" y="4004789"/>
                  <a:pt x="2739902" y="4026059"/>
                </a:cubicBezTo>
                <a:cubicBezTo>
                  <a:pt x="2585715" y="4047329"/>
                  <a:pt x="2379552" y="3974020"/>
                  <a:pt x="2231617" y="4026059"/>
                </a:cubicBezTo>
                <a:cubicBezTo>
                  <a:pt x="2083683" y="4078098"/>
                  <a:pt x="1891747" y="4013693"/>
                  <a:pt x="1599215" y="4026059"/>
                </a:cubicBezTo>
                <a:cubicBezTo>
                  <a:pt x="1306683" y="4038425"/>
                  <a:pt x="1253342" y="4021700"/>
                  <a:pt x="966814" y="4026059"/>
                </a:cubicBezTo>
                <a:cubicBezTo>
                  <a:pt x="680286" y="4030418"/>
                  <a:pt x="517493" y="4007335"/>
                  <a:pt x="251669" y="4026059"/>
                </a:cubicBezTo>
                <a:cubicBezTo>
                  <a:pt x="129954" y="4012683"/>
                  <a:pt x="1268" y="3937775"/>
                  <a:pt x="0" y="3774390"/>
                </a:cubicBezTo>
                <a:cubicBezTo>
                  <a:pt x="-68211" y="3609864"/>
                  <a:pt x="42106" y="3364460"/>
                  <a:pt x="0" y="3116815"/>
                </a:cubicBezTo>
                <a:cubicBezTo>
                  <a:pt x="-42106" y="2869170"/>
                  <a:pt x="67150" y="2730336"/>
                  <a:pt x="0" y="2529695"/>
                </a:cubicBezTo>
                <a:cubicBezTo>
                  <a:pt x="-67150" y="2329054"/>
                  <a:pt x="4459" y="2191232"/>
                  <a:pt x="0" y="2048257"/>
                </a:cubicBezTo>
                <a:cubicBezTo>
                  <a:pt x="-4459" y="1905282"/>
                  <a:pt x="45383" y="1707653"/>
                  <a:pt x="0" y="1425909"/>
                </a:cubicBezTo>
                <a:cubicBezTo>
                  <a:pt x="-45383" y="1144165"/>
                  <a:pt x="41655" y="986188"/>
                  <a:pt x="0" y="874016"/>
                </a:cubicBezTo>
                <a:cubicBezTo>
                  <a:pt x="-41655" y="761844"/>
                  <a:pt x="6235" y="462252"/>
                  <a:pt x="0" y="251669"/>
                </a:cubicBezTo>
                <a:close/>
              </a:path>
              <a:path w="4640542" h="4026059" stroke="0" extrusionOk="0">
                <a:moveTo>
                  <a:pt x="0" y="251669"/>
                </a:moveTo>
                <a:cubicBezTo>
                  <a:pt x="-40336" y="104716"/>
                  <a:pt x="106475" y="-1786"/>
                  <a:pt x="251669" y="0"/>
                </a:cubicBezTo>
                <a:cubicBezTo>
                  <a:pt x="429992" y="-33662"/>
                  <a:pt x="698221" y="69787"/>
                  <a:pt x="842698" y="0"/>
                </a:cubicBezTo>
                <a:cubicBezTo>
                  <a:pt x="987175" y="-69787"/>
                  <a:pt x="1143653" y="21826"/>
                  <a:pt x="1350983" y="0"/>
                </a:cubicBezTo>
                <a:cubicBezTo>
                  <a:pt x="1558314" y="-21826"/>
                  <a:pt x="1693015" y="4655"/>
                  <a:pt x="1859268" y="0"/>
                </a:cubicBezTo>
                <a:cubicBezTo>
                  <a:pt x="2025521" y="-4655"/>
                  <a:pt x="2150057" y="54940"/>
                  <a:pt x="2408925" y="0"/>
                </a:cubicBezTo>
                <a:cubicBezTo>
                  <a:pt x="2667793" y="-54940"/>
                  <a:pt x="2915023" y="77608"/>
                  <a:pt x="3082699" y="0"/>
                </a:cubicBezTo>
                <a:cubicBezTo>
                  <a:pt x="3250375" y="-77608"/>
                  <a:pt x="3436196" y="31643"/>
                  <a:pt x="3590984" y="0"/>
                </a:cubicBezTo>
                <a:cubicBezTo>
                  <a:pt x="3745772" y="-31643"/>
                  <a:pt x="4138318" y="65937"/>
                  <a:pt x="4388873" y="0"/>
                </a:cubicBezTo>
                <a:cubicBezTo>
                  <a:pt x="4537550" y="19729"/>
                  <a:pt x="4634288" y="75553"/>
                  <a:pt x="4640542" y="251669"/>
                </a:cubicBezTo>
                <a:cubicBezTo>
                  <a:pt x="4673306" y="498140"/>
                  <a:pt x="4577537" y="615061"/>
                  <a:pt x="4640542" y="838789"/>
                </a:cubicBezTo>
                <a:cubicBezTo>
                  <a:pt x="4703547" y="1062517"/>
                  <a:pt x="4590618" y="1195213"/>
                  <a:pt x="4640542" y="1425909"/>
                </a:cubicBezTo>
                <a:cubicBezTo>
                  <a:pt x="4690466" y="1656605"/>
                  <a:pt x="4612129" y="1804882"/>
                  <a:pt x="4640542" y="1942575"/>
                </a:cubicBezTo>
                <a:cubicBezTo>
                  <a:pt x="4668955" y="2080268"/>
                  <a:pt x="4570271" y="2307070"/>
                  <a:pt x="4640542" y="2529695"/>
                </a:cubicBezTo>
                <a:cubicBezTo>
                  <a:pt x="4710813" y="2752320"/>
                  <a:pt x="4628269" y="2780010"/>
                  <a:pt x="4640542" y="3011134"/>
                </a:cubicBezTo>
                <a:cubicBezTo>
                  <a:pt x="4652815" y="3242258"/>
                  <a:pt x="4635111" y="3421481"/>
                  <a:pt x="4640542" y="3774390"/>
                </a:cubicBezTo>
                <a:cubicBezTo>
                  <a:pt x="4654082" y="3877913"/>
                  <a:pt x="4557666" y="4008661"/>
                  <a:pt x="4388873" y="4026059"/>
                </a:cubicBezTo>
                <a:cubicBezTo>
                  <a:pt x="4157903" y="4029434"/>
                  <a:pt x="4052844" y="3976530"/>
                  <a:pt x="3921960" y="4026059"/>
                </a:cubicBezTo>
                <a:cubicBezTo>
                  <a:pt x="3791076" y="4075588"/>
                  <a:pt x="3552807" y="3983847"/>
                  <a:pt x="3413675" y="4026059"/>
                </a:cubicBezTo>
                <a:cubicBezTo>
                  <a:pt x="3274544" y="4068271"/>
                  <a:pt x="3054572" y="4025028"/>
                  <a:pt x="2905390" y="4026059"/>
                </a:cubicBezTo>
                <a:cubicBezTo>
                  <a:pt x="2756209" y="4027090"/>
                  <a:pt x="2569193" y="4011256"/>
                  <a:pt x="2272989" y="4026059"/>
                </a:cubicBezTo>
                <a:cubicBezTo>
                  <a:pt x="1976785" y="4040862"/>
                  <a:pt x="1984698" y="3995773"/>
                  <a:pt x="1764704" y="4026059"/>
                </a:cubicBezTo>
                <a:cubicBezTo>
                  <a:pt x="1544710" y="4056345"/>
                  <a:pt x="1445483" y="4020611"/>
                  <a:pt x="1256419" y="4026059"/>
                </a:cubicBezTo>
                <a:cubicBezTo>
                  <a:pt x="1067355" y="4031507"/>
                  <a:pt x="745520" y="3935495"/>
                  <a:pt x="251669" y="4026059"/>
                </a:cubicBezTo>
                <a:cubicBezTo>
                  <a:pt x="90286" y="4017814"/>
                  <a:pt x="-6520" y="3884281"/>
                  <a:pt x="0" y="3774390"/>
                </a:cubicBezTo>
                <a:cubicBezTo>
                  <a:pt x="-43425" y="3673585"/>
                  <a:pt x="15522" y="3480155"/>
                  <a:pt x="0" y="3292951"/>
                </a:cubicBezTo>
                <a:cubicBezTo>
                  <a:pt x="-15522" y="3105747"/>
                  <a:pt x="13459" y="3021561"/>
                  <a:pt x="0" y="2811513"/>
                </a:cubicBezTo>
                <a:cubicBezTo>
                  <a:pt x="-13459" y="2601465"/>
                  <a:pt x="9936" y="2567813"/>
                  <a:pt x="0" y="2330074"/>
                </a:cubicBezTo>
                <a:cubicBezTo>
                  <a:pt x="-9936" y="2092335"/>
                  <a:pt x="30996" y="1973180"/>
                  <a:pt x="0" y="1742954"/>
                </a:cubicBezTo>
                <a:cubicBezTo>
                  <a:pt x="-30996" y="1512728"/>
                  <a:pt x="28605" y="1301664"/>
                  <a:pt x="0" y="1155834"/>
                </a:cubicBezTo>
                <a:cubicBezTo>
                  <a:pt x="-28605" y="1010004"/>
                  <a:pt x="64473" y="443138"/>
                  <a:pt x="0" y="251669"/>
                </a:cubicBezTo>
                <a:close/>
              </a:path>
            </a:pathLst>
          </a:custGeom>
          <a:solidFill>
            <a:schemeClr val="bg1"/>
          </a:solidFill>
          <a:ln w="57150">
            <a:solidFill>
              <a:srgbClr val="FF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4" name="テキスト ボックス 1">
            <a:extLst>
              <a:ext uri="{FF2B5EF4-FFF2-40B4-BE49-F238E27FC236}">
                <a16:creationId xmlns:a16="http://schemas.microsoft.com/office/drawing/2014/main" id="{E3DC87D5-B999-5256-2C3C-0D64B1C9FACC}"/>
              </a:ext>
            </a:extLst>
          </p:cNvPr>
          <p:cNvSpPr txBox="1"/>
          <p:nvPr/>
        </p:nvSpPr>
        <p:spPr>
          <a:xfrm>
            <a:off x="479216" y="1980223"/>
            <a:ext cx="3640964" cy="329789"/>
          </a:xfrm>
          <a:prstGeom prst="rect">
            <a:avLst/>
          </a:prstGeom>
          <a:noFill/>
          <a:ln w="6350">
            <a:noFill/>
          </a:ln>
        </p:spPr>
        <p:txBody>
          <a:bodyPr rot="0" spcFirstLastPara="0" vert="horz" wrap="square" lIns="74295" tIns="8890" rIns="74295" bIns="8890" numCol="1" spcCol="0" rtlCol="0" fromWordArt="0" anchor="t" anchorCtr="0" forceAA="0" compatLnSpc="1">
            <a:prstTxWarp prst="textNoShape">
              <a:avLst/>
            </a:prstTxWarp>
            <a:noAutofit/>
          </a:bodyPr>
          <a:lstStyle/>
          <a:p>
            <a:pPr algn="just">
              <a:lnSpc>
                <a:spcPts val="1800"/>
              </a:lnSpc>
            </a:pPr>
            <a:r>
              <a:rPr lang="ja-JP" sz="1600" b="1" kern="100" dirty="0">
                <a:effectLst/>
                <a:latin typeface="+mn-ea"/>
                <a:cs typeface="UD デジタル 教科書体 N-B" panose="02020700000000000000" pitchFamily="17" charset="-128"/>
              </a:rPr>
              <a:t>朝食</a:t>
            </a:r>
            <a:r>
              <a:rPr lang="ja-JP" altLang="en-US" sz="1600" b="1" kern="100" dirty="0">
                <a:effectLst/>
                <a:latin typeface="+mn-ea"/>
                <a:cs typeface="UD デジタル 教科書体 N-B" panose="02020700000000000000" pitchFamily="17" charset="-128"/>
              </a:rPr>
              <a:t>を習慣づけるためのステップアップ！</a:t>
            </a:r>
            <a:endParaRPr lang="ja-JP" sz="1600" b="1" kern="100" dirty="0">
              <a:effectLst/>
              <a:latin typeface="+mn-ea"/>
              <a:cs typeface="Times New Roman" panose="02020603050405020304" pitchFamily="18" charset="0"/>
            </a:endParaRPr>
          </a:p>
        </p:txBody>
      </p:sp>
      <p:sp>
        <p:nvSpPr>
          <p:cNvPr id="85" name="テキスト ボックス 50925221">
            <a:extLst>
              <a:ext uri="{FF2B5EF4-FFF2-40B4-BE49-F238E27FC236}">
                <a16:creationId xmlns:a16="http://schemas.microsoft.com/office/drawing/2014/main" id="{F28C20DA-B9CE-8102-0832-3BFEAC5A183A}"/>
              </a:ext>
            </a:extLst>
          </p:cNvPr>
          <p:cNvSpPr txBox="1">
            <a:spLocks noChangeArrowheads="1"/>
          </p:cNvSpPr>
          <p:nvPr/>
        </p:nvSpPr>
        <p:spPr bwMode="auto">
          <a:xfrm>
            <a:off x="241384" y="5013039"/>
            <a:ext cx="1277748" cy="245112"/>
          </a:xfrm>
          <a:prstGeom prst="rect">
            <a:avLst/>
          </a:prstGeom>
          <a:solidFill>
            <a:schemeClr val="bg1"/>
          </a:solidFill>
          <a:ln w="28575">
            <a:solidFill>
              <a:srgbClr val="9EF8E9"/>
            </a:solidFill>
            <a:prstDash val="sysDot"/>
            <a:miter lim="800000"/>
            <a:headEnd/>
            <a:tailEnd/>
          </a:ln>
        </p:spPr>
        <p:txBody>
          <a:bodyPr vert="horz" wrap="square" lIns="74295" tIns="8890" rIns="74295" bIns="889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朝食を食べていない</a:t>
            </a:r>
            <a:endParaRPr kumimoji="0" lang="ja-JP" altLang="ja-JP" sz="1050" b="0" i="0" u="none" strike="noStrike" cap="none" normalizeH="0" baseline="0" dirty="0">
              <a:ln>
                <a:noFill/>
              </a:ln>
              <a:solidFill>
                <a:schemeClr val="tx1"/>
              </a:solidFill>
              <a:effectLst/>
              <a:latin typeface="+mn-ea"/>
            </a:endParaRPr>
          </a:p>
        </p:txBody>
      </p:sp>
      <p:grpSp>
        <p:nvGrpSpPr>
          <p:cNvPr id="89" name="グループ化 88">
            <a:extLst>
              <a:ext uri="{FF2B5EF4-FFF2-40B4-BE49-F238E27FC236}">
                <a16:creationId xmlns:a16="http://schemas.microsoft.com/office/drawing/2014/main" id="{4E4312A6-A808-5EC7-DF38-515244E36EBE}"/>
              </a:ext>
            </a:extLst>
          </p:cNvPr>
          <p:cNvGrpSpPr/>
          <p:nvPr/>
        </p:nvGrpSpPr>
        <p:grpSpPr>
          <a:xfrm>
            <a:off x="1567532" y="5519475"/>
            <a:ext cx="4956390" cy="1299351"/>
            <a:chOff x="1643732" y="5684575"/>
            <a:chExt cx="4956390" cy="1299351"/>
          </a:xfrm>
        </p:grpSpPr>
        <p:grpSp>
          <p:nvGrpSpPr>
            <p:cNvPr id="26" name="グループ化 25">
              <a:extLst>
                <a:ext uri="{FF2B5EF4-FFF2-40B4-BE49-F238E27FC236}">
                  <a16:creationId xmlns:a16="http://schemas.microsoft.com/office/drawing/2014/main" id="{8686A649-1BE2-0E17-35D5-44B5FAE37AD5}"/>
                </a:ext>
              </a:extLst>
            </p:cNvPr>
            <p:cNvGrpSpPr/>
            <p:nvPr/>
          </p:nvGrpSpPr>
          <p:grpSpPr>
            <a:xfrm>
              <a:off x="1658278" y="5684575"/>
              <a:ext cx="4941844" cy="1299351"/>
              <a:chOff x="4604165" y="2639662"/>
              <a:chExt cx="4941844" cy="1299351"/>
            </a:xfrm>
          </p:grpSpPr>
          <p:grpSp>
            <p:nvGrpSpPr>
              <p:cNvPr id="30" name="グループ化 29">
                <a:extLst>
                  <a:ext uri="{FF2B5EF4-FFF2-40B4-BE49-F238E27FC236}">
                    <a16:creationId xmlns:a16="http://schemas.microsoft.com/office/drawing/2014/main" id="{9A16A15B-DDB5-B7C6-05BF-5EC49D9B4AEB}"/>
                  </a:ext>
                </a:extLst>
              </p:cNvPr>
              <p:cNvGrpSpPr/>
              <p:nvPr/>
            </p:nvGrpSpPr>
            <p:grpSpPr>
              <a:xfrm>
                <a:off x="4604165" y="3144330"/>
                <a:ext cx="955691" cy="794683"/>
                <a:chOff x="5950788" y="3064873"/>
                <a:chExt cx="955691" cy="794683"/>
              </a:xfrm>
            </p:grpSpPr>
            <p:pic>
              <p:nvPicPr>
                <p:cNvPr id="52" name="図 51" descr="お皿のイラスト">
                  <a:extLst>
                    <a:ext uri="{FF2B5EF4-FFF2-40B4-BE49-F238E27FC236}">
                      <a16:creationId xmlns:a16="http://schemas.microsoft.com/office/drawing/2014/main" id="{DB3BCD79-782C-1168-1ADC-2A70E36867E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50788" y="3253693"/>
                  <a:ext cx="955691" cy="605863"/>
                </a:xfrm>
                <a:prstGeom prst="rect">
                  <a:avLst/>
                </a:prstGeom>
                <a:noFill/>
                <a:ln>
                  <a:noFill/>
                </a:ln>
              </p:spPr>
            </p:pic>
            <p:pic>
              <p:nvPicPr>
                <p:cNvPr id="53" name="図 52" descr="食パンのイラスト">
                  <a:extLst>
                    <a:ext uri="{FF2B5EF4-FFF2-40B4-BE49-F238E27FC236}">
                      <a16:creationId xmlns:a16="http://schemas.microsoft.com/office/drawing/2014/main" id="{7AA3D736-5A39-44DD-36D0-8BBB379C9201}"/>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26064" y="3064873"/>
                  <a:ext cx="641569" cy="658632"/>
                </a:xfrm>
                <a:prstGeom prst="rect">
                  <a:avLst/>
                </a:prstGeom>
                <a:noFill/>
                <a:ln>
                  <a:noFill/>
                </a:ln>
              </p:spPr>
            </p:pic>
          </p:grpSp>
          <p:grpSp>
            <p:nvGrpSpPr>
              <p:cNvPr id="31" name="グループ化 30">
                <a:extLst>
                  <a:ext uri="{FF2B5EF4-FFF2-40B4-BE49-F238E27FC236}">
                    <a16:creationId xmlns:a16="http://schemas.microsoft.com/office/drawing/2014/main" id="{67980350-8B4D-9358-D10C-4B4B16806EFC}"/>
                  </a:ext>
                </a:extLst>
              </p:cNvPr>
              <p:cNvGrpSpPr/>
              <p:nvPr/>
            </p:nvGrpSpPr>
            <p:grpSpPr>
              <a:xfrm>
                <a:off x="7990356" y="2639662"/>
                <a:ext cx="1555653" cy="1274296"/>
                <a:chOff x="7153583" y="2719564"/>
                <a:chExt cx="1555653" cy="1274296"/>
              </a:xfrm>
            </p:grpSpPr>
            <p:pic>
              <p:nvPicPr>
                <p:cNvPr id="50" name="図 49" descr="紙皿のイラスト">
                  <a:extLst>
                    <a:ext uri="{FF2B5EF4-FFF2-40B4-BE49-F238E27FC236}">
                      <a16:creationId xmlns:a16="http://schemas.microsoft.com/office/drawing/2014/main" id="{30D8D846-3641-903B-204D-18BB3B467E7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57507" r="19250"/>
                <a:stretch/>
              </p:blipFill>
              <p:spPr bwMode="auto">
                <a:xfrm>
                  <a:off x="7153583" y="2856976"/>
                  <a:ext cx="967114" cy="484691"/>
                </a:xfrm>
                <a:prstGeom prst="rect">
                  <a:avLst/>
                </a:prstGeom>
                <a:noFill/>
                <a:ln>
                  <a:noFill/>
                </a:ln>
                <a:extLst>
                  <a:ext uri="{53640926-AAD7-44D8-BBD7-CCE9431645EC}">
                    <a14:shadowObscured xmlns:a14="http://schemas.microsoft.com/office/drawing/2010/main"/>
                  </a:ext>
                </a:extLst>
              </p:spPr>
            </p:pic>
            <p:grpSp>
              <p:nvGrpSpPr>
                <p:cNvPr id="42" name="グループ化 41">
                  <a:extLst>
                    <a:ext uri="{FF2B5EF4-FFF2-40B4-BE49-F238E27FC236}">
                      <a16:creationId xmlns:a16="http://schemas.microsoft.com/office/drawing/2014/main" id="{9B0C56F7-6674-DB62-D70B-55CA2387EB55}"/>
                    </a:ext>
                  </a:extLst>
                </p:cNvPr>
                <p:cNvGrpSpPr/>
                <p:nvPr/>
              </p:nvGrpSpPr>
              <p:grpSpPr>
                <a:xfrm>
                  <a:off x="7441124" y="3281620"/>
                  <a:ext cx="967114" cy="712240"/>
                  <a:chOff x="8356976" y="3573856"/>
                  <a:chExt cx="967114" cy="712240"/>
                </a:xfrm>
              </p:grpSpPr>
              <p:pic>
                <p:nvPicPr>
                  <p:cNvPr id="48" name="図 47" descr="紙皿のイラスト">
                    <a:extLst>
                      <a:ext uri="{FF2B5EF4-FFF2-40B4-BE49-F238E27FC236}">
                        <a16:creationId xmlns:a16="http://schemas.microsoft.com/office/drawing/2014/main" id="{5E928416-C894-0DD8-9ACA-925B6C389AD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57507" r="19250"/>
                  <a:stretch/>
                </p:blipFill>
                <p:spPr bwMode="auto">
                  <a:xfrm>
                    <a:off x="8356976" y="3801405"/>
                    <a:ext cx="967114" cy="484691"/>
                  </a:xfrm>
                  <a:prstGeom prst="rect">
                    <a:avLst/>
                  </a:prstGeom>
                  <a:noFill/>
                  <a:ln>
                    <a:noFill/>
                  </a:ln>
                  <a:extLst>
                    <a:ext uri="{53640926-AAD7-44D8-BBD7-CCE9431645EC}">
                      <a14:shadowObscured xmlns:a14="http://schemas.microsoft.com/office/drawing/2010/main"/>
                    </a:ext>
                  </a:extLst>
                </p:spPr>
              </p:pic>
              <p:pic>
                <p:nvPicPr>
                  <p:cNvPr id="49" name="図 48" descr="トマトイラスト無料素材集☆栽培・苗〜植え付けも - チコデザ | トマト イラスト, イラスト, トマト">
                    <a:extLst>
                      <a:ext uri="{FF2B5EF4-FFF2-40B4-BE49-F238E27FC236}">
                        <a16:creationId xmlns:a16="http://schemas.microsoft.com/office/drawing/2014/main" id="{A4CF5BF3-5B69-9638-3288-DCC7EBBB9F39}"/>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535458" y="3573856"/>
                    <a:ext cx="458807" cy="483714"/>
                  </a:xfrm>
                  <a:prstGeom prst="rect">
                    <a:avLst/>
                  </a:prstGeom>
                  <a:noFill/>
                  <a:ln>
                    <a:noFill/>
                  </a:ln>
                  <a:effectLst>
                    <a:glow>
                      <a:schemeClr val="accent1"/>
                    </a:glow>
                    <a:softEdge rad="0"/>
                  </a:effectLst>
                </p:spPr>
              </p:pic>
            </p:grpSp>
            <p:grpSp>
              <p:nvGrpSpPr>
                <p:cNvPr id="43" name="グループ化 42">
                  <a:extLst>
                    <a:ext uri="{FF2B5EF4-FFF2-40B4-BE49-F238E27FC236}">
                      <a16:creationId xmlns:a16="http://schemas.microsoft.com/office/drawing/2014/main" id="{07BB6B33-7747-2297-D1F1-EAAFA5618713}"/>
                    </a:ext>
                  </a:extLst>
                </p:cNvPr>
                <p:cNvGrpSpPr/>
                <p:nvPr/>
              </p:nvGrpSpPr>
              <p:grpSpPr>
                <a:xfrm>
                  <a:off x="7753545" y="2719564"/>
                  <a:ext cx="955691" cy="794683"/>
                  <a:chOff x="5950788" y="3064873"/>
                  <a:chExt cx="955691" cy="794683"/>
                </a:xfrm>
              </p:grpSpPr>
              <p:pic>
                <p:nvPicPr>
                  <p:cNvPr id="46" name="図 45" descr="お皿のイラスト">
                    <a:extLst>
                      <a:ext uri="{FF2B5EF4-FFF2-40B4-BE49-F238E27FC236}">
                        <a16:creationId xmlns:a16="http://schemas.microsoft.com/office/drawing/2014/main" id="{A14BE9E2-5F8B-73F1-EA7A-FD3B4B6FBA39}"/>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50788" y="3253693"/>
                    <a:ext cx="955691" cy="605863"/>
                  </a:xfrm>
                  <a:prstGeom prst="rect">
                    <a:avLst/>
                  </a:prstGeom>
                  <a:noFill/>
                  <a:ln>
                    <a:noFill/>
                  </a:ln>
                </p:spPr>
              </p:pic>
              <p:pic>
                <p:nvPicPr>
                  <p:cNvPr id="47" name="図 46" descr="食パンのイラスト">
                    <a:extLst>
                      <a:ext uri="{FF2B5EF4-FFF2-40B4-BE49-F238E27FC236}">
                        <a16:creationId xmlns:a16="http://schemas.microsoft.com/office/drawing/2014/main" id="{D44841BB-754E-14B5-FD2E-C13893034608}"/>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26064" y="3064873"/>
                    <a:ext cx="641569" cy="658632"/>
                  </a:xfrm>
                  <a:prstGeom prst="rect">
                    <a:avLst/>
                  </a:prstGeom>
                  <a:noFill/>
                  <a:ln>
                    <a:noFill/>
                  </a:ln>
                </p:spPr>
              </p:pic>
            </p:grpSp>
          </p:grpSp>
          <p:grpSp>
            <p:nvGrpSpPr>
              <p:cNvPr id="34" name="グループ化 33">
                <a:extLst>
                  <a:ext uri="{FF2B5EF4-FFF2-40B4-BE49-F238E27FC236}">
                    <a16:creationId xmlns:a16="http://schemas.microsoft.com/office/drawing/2014/main" id="{03F0B47D-469D-4A68-8E12-B66E145472C0}"/>
                  </a:ext>
                </a:extLst>
              </p:cNvPr>
              <p:cNvGrpSpPr/>
              <p:nvPr/>
            </p:nvGrpSpPr>
            <p:grpSpPr>
              <a:xfrm>
                <a:off x="6813871" y="3049924"/>
                <a:ext cx="955691" cy="794752"/>
                <a:chOff x="6351913" y="3017290"/>
                <a:chExt cx="955691" cy="794752"/>
              </a:xfrm>
            </p:grpSpPr>
            <p:pic>
              <p:nvPicPr>
                <p:cNvPr id="37" name="図 36" descr="お皿のイラスト">
                  <a:extLst>
                    <a:ext uri="{FF2B5EF4-FFF2-40B4-BE49-F238E27FC236}">
                      <a16:creationId xmlns:a16="http://schemas.microsoft.com/office/drawing/2014/main" id="{F6653ED7-15E6-DD81-9B8E-0846DD98A14A}"/>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51913" y="3206179"/>
                  <a:ext cx="955691" cy="605863"/>
                </a:xfrm>
                <a:prstGeom prst="rect">
                  <a:avLst/>
                </a:prstGeom>
                <a:noFill/>
                <a:ln>
                  <a:noFill/>
                </a:ln>
              </p:spPr>
            </p:pic>
            <p:pic>
              <p:nvPicPr>
                <p:cNvPr id="38" name="図 37" descr="食パンのイラスト">
                  <a:extLst>
                    <a:ext uri="{FF2B5EF4-FFF2-40B4-BE49-F238E27FC236}">
                      <a16:creationId xmlns:a16="http://schemas.microsoft.com/office/drawing/2014/main" id="{2E58E3F0-1A8B-50DD-360C-1D9C89F9942C}"/>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04476" y="3017290"/>
                  <a:ext cx="641569" cy="658632"/>
                </a:xfrm>
                <a:prstGeom prst="rect">
                  <a:avLst/>
                </a:prstGeom>
                <a:noFill/>
                <a:ln>
                  <a:noFill/>
                </a:ln>
              </p:spPr>
            </p:pic>
          </p:grpSp>
        </p:grpSp>
        <p:sp>
          <p:nvSpPr>
            <p:cNvPr id="58" name="テキスト ボックス 52">
              <a:extLst>
                <a:ext uri="{FF2B5EF4-FFF2-40B4-BE49-F238E27FC236}">
                  <a16:creationId xmlns:a16="http://schemas.microsoft.com/office/drawing/2014/main" id="{215A1B67-0BC6-29C3-CA03-3BB91197658E}"/>
                </a:ext>
              </a:extLst>
            </p:cNvPr>
            <p:cNvSpPr txBox="1">
              <a:spLocks noChangeArrowheads="1"/>
            </p:cNvSpPr>
            <p:nvPr/>
          </p:nvSpPr>
          <p:spPr bwMode="auto">
            <a:xfrm>
              <a:off x="1643732" y="5891248"/>
              <a:ext cx="622300" cy="220822"/>
            </a:xfrm>
            <a:prstGeom prst="rect">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a:ln>
                    <a:noFill/>
                  </a:ln>
                  <a:solidFill>
                    <a:schemeClr val="tx1"/>
                  </a:solidFill>
                  <a:effectLst/>
                  <a:latin typeface="+mn-ea"/>
                  <a:cs typeface="Times New Roman" panose="02020603050405020304" pitchFamily="18" charset="0"/>
                </a:rPr>
                <a:t>洋食編</a:t>
              </a:r>
              <a:endParaRPr kumimoji="0" lang="ja-JP" altLang="ja-JP" sz="1000" b="0" i="0" u="none" strike="noStrike" cap="none" normalizeH="0" baseline="0" dirty="0">
                <a:ln>
                  <a:noFill/>
                </a:ln>
                <a:solidFill>
                  <a:schemeClr val="tx1"/>
                </a:solidFill>
                <a:effectLst/>
                <a:latin typeface="+mn-ea"/>
              </a:endParaRPr>
            </a:p>
          </p:txBody>
        </p:sp>
        <p:pic>
          <p:nvPicPr>
            <p:cNvPr id="87" name="Picture 2" descr="ゆで卵の無料イラスト | フリーイラスト素材集 ジャパクリップ">
              <a:extLst>
                <a:ext uri="{FF2B5EF4-FFF2-40B4-BE49-F238E27FC236}">
                  <a16:creationId xmlns:a16="http://schemas.microsoft.com/office/drawing/2014/main" id="{4DC262B3-DB48-5721-6282-C88CC6E5BF7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12569" y="5705419"/>
              <a:ext cx="559052" cy="350831"/>
            </a:xfrm>
            <a:prstGeom prst="rect">
              <a:avLst/>
            </a:prstGeom>
            <a:noFill/>
            <a:extLst>
              <a:ext uri="{909E8E84-426E-40DD-AFC4-6F175D3DCCD1}">
                <a14:hiddenFill xmlns:a14="http://schemas.microsoft.com/office/drawing/2010/main">
                  <a:solidFill>
                    <a:srgbClr val="FFFFFF"/>
                  </a:solidFill>
                </a14:hiddenFill>
              </a:ext>
            </a:extLst>
          </p:spPr>
        </p:pic>
        <p:pic>
          <p:nvPicPr>
            <p:cNvPr id="88" name="図 87" descr="紙皿のイラスト">
              <a:extLst>
                <a:ext uri="{FF2B5EF4-FFF2-40B4-BE49-F238E27FC236}">
                  <a16:creationId xmlns:a16="http://schemas.microsoft.com/office/drawing/2014/main" id="{CEB9B0EE-1DA6-E2F2-5B0A-0026A34AC60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57507" r="19250"/>
            <a:stretch/>
          </p:blipFill>
          <p:spPr bwMode="auto">
            <a:xfrm>
              <a:off x="3483812" y="5992063"/>
              <a:ext cx="967114" cy="484691"/>
            </a:xfrm>
            <a:prstGeom prst="rect">
              <a:avLst/>
            </a:prstGeom>
            <a:noFill/>
            <a:ln>
              <a:noFill/>
            </a:ln>
            <a:extLst>
              <a:ext uri="{53640926-AAD7-44D8-BBD7-CCE9431645EC}">
                <a14:shadowObscured xmlns:a14="http://schemas.microsoft.com/office/drawing/2010/main"/>
              </a:ext>
            </a:extLst>
          </p:spPr>
        </p:pic>
        <p:pic>
          <p:nvPicPr>
            <p:cNvPr id="1026" name="Picture 2" descr="ゆで卵の無料イラスト | フリーイラスト素材集 ジャパクリップ">
              <a:extLst>
                <a:ext uri="{FF2B5EF4-FFF2-40B4-BE49-F238E27FC236}">
                  <a16:creationId xmlns:a16="http://schemas.microsoft.com/office/drawing/2014/main" id="{205A8A92-421B-E126-6696-2825CF50C5D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75951" y="5866144"/>
              <a:ext cx="559052" cy="350831"/>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テキスト ボックス 315944467">
            <a:extLst>
              <a:ext uri="{FF2B5EF4-FFF2-40B4-BE49-F238E27FC236}">
                <a16:creationId xmlns:a16="http://schemas.microsoft.com/office/drawing/2014/main" id="{F7301515-A47F-CA8E-B7F6-794F508DF04C}"/>
              </a:ext>
            </a:extLst>
          </p:cNvPr>
          <p:cNvSpPr txBox="1">
            <a:spLocks noChangeArrowheads="1"/>
          </p:cNvSpPr>
          <p:nvPr/>
        </p:nvSpPr>
        <p:spPr bwMode="auto">
          <a:xfrm>
            <a:off x="444425" y="4677420"/>
            <a:ext cx="871667" cy="295275"/>
          </a:xfrm>
          <a:custGeom>
            <a:avLst/>
            <a:gdLst>
              <a:gd name="connsiteX0" fmla="*/ 0 w 871667"/>
              <a:gd name="connsiteY0" fmla="*/ 0 h 295275"/>
              <a:gd name="connsiteX1" fmla="*/ 453267 w 871667"/>
              <a:gd name="connsiteY1" fmla="*/ 0 h 295275"/>
              <a:gd name="connsiteX2" fmla="*/ 871667 w 871667"/>
              <a:gd name="connsiteY2" fmla="*/ 0 h 295275"/>
              <a:gd name="connsiteX3" fmla="*/ 871667 w 871667"/>
              <a:gd name="connsiteY3" fmla="*/ 295275 h 295275"/>
              <a:gd name="connsiteX4" fmla="*/ 444550 w 871667"/>
              <a:gd name="connsiteY4" fmla="*/ 295275 h 295275"/>
              <a:gd name="connsiteX5" fmla="*/ 0 w 871667"/>
              <a:gd name="connsiteY5" fmla="*/ 295275 h 295275"/>
              <a:gd name="connsiteX6" fmla="*/ 0 w 871667"/>
              <a:gd name="connsiteY6" fmla="*/ 0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1667" h="295275" fill="none" extrusionOk="0">
                <a:moveTo>
                  <a:pt x="0" y="0"/>
                </a:moveTo>
                <a:cubicBezTo>
                  <a:pt x="137461" y="-46230"/>
                  <a:pt x="351967" y="3994"/>
                  <a:pt x="453267" y="0"/>
                </a:cubicBezTo>
                <a:cubicBezTo>
                  <a:pt x="554567" y="-3994"/>
                  <a:pt x="677616" y="29230"/>
                  <a:pt x="871667" y="0"/>
                </a:cubicBezTo>
                <a:cubicBezTo>
                  <a:pt x="873907" y="144581"/>
                  <a:pt x="866086" y="192215"/>
                  <a:pt x="871667" y="295275"/>
                </a:cubicBezTo>
                <a:cubicBezTo>
                  <a:pt x="770908" y="336299"/>
                  <a:pt x="562554" y="270338"/>
                  <a:pt x="444550" y="295275"/>
                </a:cubicBezTo>
                <a:cubicBezTo>
                  <a:pt x="326546" y="320212"/>
                  <a:pt x="169240" y="285212"/>
                  <a:pt x="0" y="295275"/>
                </a:cubicBezTo>
                <a:cubicBezTo>
                  <a:pt x="-12081" y="197831"/>
                  <a:pt x="20284" y="117737"/>
                  <a:pt x="0" y="0"/>
                </a:cubicBezTo>
                <a:close/>
              </a:path>
              <a:path w="871667" h="295275" stroke="0" extrusionOk="0">
                <a:moveTo>
                  <a:pt x="0" y="0"/>
                </a:moveTo>
                <a:cubicBezTo>
                  <a:pt x="209858" y="-33759"/>
                  <a:pt x="310544" y="22707"/>
                  <a:pt x="453267" y="0"/>
                </a:cubicBezTo>
                <a:cubicBezTo>
                  <a:pt x="595990" y="-22707"/>
                  <a:pt x="666154" y="19693"/>
                  <a:pt x="871667" y="0"/>
                </a:cubicBezTo>
                <a:cubicBezTo>
                  <a:pt x="893794" y="120424"/>
                  <a:pt x="850524" y="232805"/>
                  <a:pt x="871667" y="295275"/>
                </a:cubicBezTo>
                <a:cubicBezTo>
                  <a:pt x="754043" y="308920"/>
                  <a:pt x="543727" y="259415"/>
                  <a:pt x="453267" y="295275"/>
                </a:cubicBezTo>
                <a:cubicBezTo>
                  <a:pt x="362807" y="331135"/>
                  <a:pt x="115436" y="242681"/>
                  <a:pt x="0" y="295275"/>
                </a:cubicBezTo>
                <a:cubicBezTo>
                  <a:pt x="-23939" y="220915"/>
                  <a:pt x="1060" y="74832"/>
                  <a:pt x="0" y="0"/>
                </a:cubicBezTo>
                <a:close/>
              </a:path>
            </a:pathLst>
          </a:custGeom>
          <a:solidFill>
            <a:srgbClr val="CCFFFF"/>
          </a:solidFill>
          <a:ln w="28575">
            <a:solidFill>
              <a:srgbClr val="9EF8E9"/>
            </a:solidFill>
            <a:prstDash val="solid"/>
            <a:miter lim="800000"/>
            <a:headEnd/>
            <a:tailEnd/>
            <a:extLst>
              <a:ext uri="{C807C97D-BFC1-408E-A445-0C87EB9F89A2}">
                <ask:lineSketchStyleProps xmlns:ask="http://schemas.microsoft.com/office/drawing/2018/sketchyshapes" sd="1457989553">
                  <a:prstGeom prst="rect">
                    <a:avLst/>
                  </a:prstGeom>
                  <ask:type>
                    <ask:lineSketchScribble/>
                  </ask:type>
                </ask:lineSketchStyleProps>
              </a:ext>
            </a:extLst>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solidFill>
                <a:effectLst/>
                <a:latin typeface="+mn-ea"/>
                <a:cs typeface="Times New Roman" panose="02020603050405020304" pitchFamily="18" charset="0"/>
              </a:rPr>
              <a:t>レベル</a:t>
            </a:r>
            <a:r>
              <a:rPr kumimoji="0" lang="en-US" altLang="ja-JP" sz="1050" b="0" i="0" u="none" strike="noStrike" cap="none" normalizeH="0" baseline="0" dirty="0">
                <a:ln>
                  <a:noFill/>
                </a:ln>
                <a:solidFill>
                  <a:schemeClr val="tx1"/>
                </a:solidFill>
                <a:effectLst/>
                <a:latin typeface="+mn-ea"/>
                <a:cs typeface="Times New Roman" panose="02020603050405020304" pitchFamily="18" charset="0"/>
              </a:rPr>
              <a:t>0</a:t>
            </a:r>
            <a:endParaRPr kumimoji="0" lang="en-US" altLang="ja-JP" sz="1050" b="0" i="0" u="none" strike="noStrike" cap="none" normalizeH="0" baseline="0" dirty="0">
              <a:ln>
                <a:noFill/>
              </a:ln>
              <a:solidFill>
                <a:schemeClr val="tx1"/>
              </a:solidFill>
              <a:effectLst/>
              <a:latin typeface="+mn-ea"/>
            </a:endParaRPr>
          </a:p>
        </p:txBody>
      </p:sp>
      <p:sp>
        <p:nvSpPr>
          <p:cNvPr id="27" name="テキスト ボックス 3">
            <a:extLst>
              <a:ext uri="{FF2B5EF4-FFF2-40B4-BE49-F238E27FC236}">
                <a16:creationId xmlns:a16="http://schemas.microsoft.com/office/drawing/2014/main" id="{38BA376E-8501-84FB-15D1-FA678082069D}"/>
              </a:ext>
            </a:extLst>
          </p:cNvPr>
          <p:cNvSpPr txBox="1"/>
          <p:nvPr/>
        </p:nvSpPr>
        <p:spPr>
          <a:xfrm>
            <a:off x="8106" y="9612843"/>
            <a:ext cx="690329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ja-JP" altLang="en-US" sz="900" dirty="0"/>
              <a:t>令和６年度厚生労働科学研究費補助金（循環器疾患・糖尿病等生活習慣病対策総合研究事業）</a:t>
            </a:r>
            <a:endParaRPr lang="en-US" altLang="ja-JP" sz="900" dirty="0"/>
          </a:p>
          <a:p>
            <a:pPr algn="r"/>
            <a:r>
              <a:rPr lang="ja-JP" altLang="en-US" sz="900" dirty="0"/>
              <a:t>社会経済的要因による栄養課題の解決に向けた食環境整備のためのツール開発研究</a:t>
            </a:r>
          </a:p>
        </p:txBody>
      </p:sp>
    </p:spTree>
    <p:extLst>
      <p:ext uri="{BB962C8B-B14F-4D97-AF65-F5344CB8AC3E}">
        <p14:creationId xmlns:p14="http://schemas.microsoft.com/office/powerpoint/2010/main" val="157593995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デジタル教科書体">
      <a:majorFont>
        <a:latin typeface="UD デジタル 教科書体 NK-B"/>
        <a:ea typeface="UD デジタル 教科書体 NK-B"/>
        <a:cs typeface=""/>
      </a:majorFont>
      <a:minorFont>
        <a:latin typeface="UD デジタル 教科書体 NK-R"/>
        <a:ea typeface="UD デジタル 教科書体 NK-R"/>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4D7EB38E89C4C458F5C2D6F313AD06F" ma:contentTypeVersion="12" ma:contentTypeDescription="新しいドキュメントを作成します。" ma:contentTypeScope="" ma:versionID="a4ccd49552bd1cdb5897d18eff85ebab">
  <xsd:schema xmlns:xsd="http://www.w3.org/2001/XMLSchema" xmlns:xs="http://www.w3.org/2001/XMLSchema" xmlns:p="http://schemas.microsoft.com/office/2006/metadata/properties" xmlns:ns2="aeb6e62a-4f96-47f3-8c8f-a8fa700fdb78" xmlns:ns3="a019e3eb-41ef-444b-9adf-81078781b579" targetNamespace="http://schemas.microsoft.com/office/2006/metadata/properties" ma:root="true" ma:fieldsID="86c9c3952694c43116412b9f2fd6bb86" ns2:_="" ns3:_="">
    <xsd:import namespace="aeb6e62a-4f96-47f3-8c8f-a8fa700fdb78"/>
    <xsd:import namespace="a019e3eb-41ef-444b-9adf-81078781b57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b6e62a-4f96-47f3-8c8f-a8fa700fdb7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8b30d1af-5af5-42b0-b3f9-227adb8ac4bf"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19e3eb-41ef-444b-9adf-81078781b57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417c59a-c5b7-4757-8777-94a97dfbcc2e}" ma:internalName="TaxCatchAll" ma:showField="CatchAllData" ma:web="a019e3eb-41ef-444b-9adf-81078781b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19e3eb-41ef-444b-9adf-81078781b579" xsi:nil="true"/>
    <lcf76f155ced4ddcb4097134ff3c332f xmlns="aeb6e62a-4f96-47f3-8c8f-a8fa700fdb7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B6D9A4F-C58D-474C-91AB-0083C2C69731}"/>
</file>

<file path=customXml/itemProps2.xml><?xml version="1.0" encoding="utf-8"?>
<ds:datastoreItem xmlns:ds="http://schemas.openxmlformats.org/officeDocument/2006/customXml" ds:itemID="{2E645A97-737F-4D2F-A184-98E77DCD19BF}"/>
</file>

<file path=customXml/itemProps3.xml><?xml version="1.0" encoding="utf-8"?>
<ds:datastoreItem xmlns:ds="http://schemas.openxmlformats.org/officeDocument/2006/customXml" ds:itemID="{1EAC3A45-F140-4B30-BC48-E0DBF64C1EBB}"/>
</file>

<file path=docProps/app.xml><?xml version="1.0" encoding="utf-8"?>
<Properties xmlns="http://schemas.openxmlformats.org/officeDocument/2006/extended-properties" xmlns:vt="http://schemas.openxmlformats.org/officeDocument/2006/docPropsVTypes">
  <Template>Office Theme</Template>
  <TotalTime>59</TotalTime>
  <Words>485</Words>
  <Application>Microsoft Office PowerPoint</Application>
  <PresentationFormat>A4 210 x 297 mm</PresentationFormat>
  <Paragraphs>56</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UD デジタル 教科書体 NK-B</vt:lpstr>
      <vt:lpstr>UD デジタル 教科書体 NK-R</vt:lpstr>
      <vt:lpstr>游明朝</vt:lpstr>
      <vt:lpstr>Arial</vt:lpstr>
      <vt:lpstr>Calibri</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 Kobayashi</dc:creator>
  <cp:lastModifiedBy>T Kobayashi</cp:lastModifiedBy>
  <cp:revision>2</cp:revision>
  <dcterms:created xsi:type="dcterms:W3CDTF">2024-11-25T16:29:31Z</dcterms:created>
  <dcterms:modified xsi:type="dcterms:W3CDTF">2025-02-26T18:52:04Z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0x01010014D7EB38E89C4C458F5C2D6F313AD06F</vt:lpwstr>
  </property>
</Properties>
</file>