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DEEB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7E0A02-2D36-4A66-9003-3FE2CB5EAA5B}" v="54" dt="2025-03-17T08:30:00.14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94660"/>
  </p:normalViewPr>
  <p:slideViewPr>
    <p:cSldViewPr snapToGrid="0">
      <p:cViewPr varScale="1">
        <p:scale>
          <a:sx n="70" d="100"/>
          <a:sy n="70" d="100"/>
        </p:scale>
        <p:origin x="306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tableStyles" Target="tableStyle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11" Type="http://schemas.openxmlformats.org/officeDocument/2006/relationships/customXml" Target="../customXml/item2.xml"/><Relationship Id="rId5" Type="http://schemas.openxmlformats.org/officeDocument/2006/relationships/viewProps" Target="viewProps.xml"/><Relationship Id="rId10" Type="http://schemas.openxmlformats.org/officeDocument/2006/relationships/customXml" Target="../customXml/item1.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 Kobayashi" userId="764626e7f754cd25" providerId="LiveId" clId="{9FE796C2-A4F1-474A-B7BF-DF95087C6883}"/>
    <pc:docChg chg="custSel modSld">
      <pc:chgData name="T Kobayashi" userId="764626e7f754cd25" providerId="LiveId" clId="{9FE796C2-A4F1-474A-B7BF-DF95087C6883}" dt="2025-02-26T12:38:36.484" v="156" actId="20577"/>
      <pc:docMkLst>
        <pc:docMk/>
      </pc:docMkLst>
      <pc:sldChg chg="addSp delSp modSp mod">
        <pc:chgData name="T Kobayashi" userId="764626e7f754cd25" providerId="LiveId" clId="{9FE796C2-A4F1-474A-B7BF-DF95087C6883}" dt="2025-02-26T12:38:36.484" v="156" actId="20577"/>
        <pc:sldMkLst>
          <pc:docMk/>
          <pc:sldMk cId="750799769" sldId="256"/>
        </pc:sldMkLst>
        <pc:spChg chg="mod">
          <ac:chgData name="T Kobayashi" userId="764626e7f754cd25" providerId="LiveId" clId="{9FE796C2-A4F1-474A-B7BF-DF95087C6883}" dt="2025-02-26T12:36:01.998" v="92" actId="693"/>
          <ac:spMkLst>
            <pc:docMk/>
            <pc:sldMk cId="750799769" sldId="256"/>
            <ac:spMk id="14" creationId="{59997D4D-4DBD-0653-B3C6-AC94E9485B67}"/>
          </ac:spMkLst>
        </pc:spChg>
        <pc:spChg chg="mod">
          <ac:chgData name="T Kobayashi" userId="764626e7f754cd25" providerId="LiveId" clId="{9FE796C2-A4F1-474A-B7BF-DF95087C6883}" dt="2025-02-26T12:37:25.652" v="108" actId="552"/>
          <ac:spMkLst>
            <pc:docMk/>
            <pc:sldMk cId="750799769" sldId="256"/>
            <ac:spMk id="19" creationId="{1791116F-C108-8043-BDD2-283EBDA9F89D}"/>
          </ac:spMkLst>
        </pc:spChg>
        <pc:spChg chg="mod">
          <ac:chgData name="T Kobayashi" userId="764626e7f754cd25" providerId="LiveId" clId="{9FE796C2-A4F1-474A-B7BF-DF95087C6883}" dt="2025-02-26T12:37:25.652" v="108" actId="552"/>
          <ac:spMkLst>
            <pc:docMk/>
            <pc:sldMk cId="750799769" sldId="256"/>
            <ac:spMk id="27" creationId="{85B4488A-3E2E-868C-49B9-BEF01036126B}"/>
          </ac:spMkLst>
        </pc:spChg>
        <pc:spChg chg="mod">
          <ac:chgData name="T Kobayashi" userId="764626e7f754cd25" providerId="LiveId" clId="{9FE796C2-A4F1-474A-B7BF-DF95087C6883}" dt="2025-02-26T12:37:25.652" v="108" actId="552"/>
          <ac:spMkLst>
            <pc:docMk/>
            <pc:sldMk cId="750799769" sldId="256"/>
            <ac:spMk id="31" creationId="{25029C60-1828-9A86-7C27-3279B03F4FFF}"/>
          </ac:spMkLst>
        </pc:spChg>
        <pc:spChg chg="mod">
          <ac:chgData name="T Kobayashi" userId="764626e7f754cd25" providerId="LiveId" clId="{9FE796C2-A4F1-474A-B7BF-DF95087C6883}" dt="2025-02-26T12:38:36.484" v="156" actId="20577"/>
          <ac:spMkLst>
            <pc:docMk/>
            <pc:sldMk cId="750799769" sldId="256"/>
            <ac:spMk id="33" creationId="{F5EFFE83-699B-62A6-0CFD-3CF1F2A078F0}"/>
          </ac:spMkLst>
        </pc:spChg>
        <pc:spChg chg="mod">
          <ac:chgData name="T Kobayashi" userId="764626e7f754cd25" providerId="LiveId" clId="{9FE796C2-A4F1-474A-B7BF-DF95087C6883}" dt="2025-02-26T12:37:34.677" v="109" actId="552"/>
          <ac:spMkLst>
            <pc:docMk/>
            <pc:sldMk cId="750799769" sldId="256"/>
            <ac:spMk id="39" creationId="{EEB35705-8D63-8140-E71F-5DFC491EECEB}"/>
          </ac:spMkLst>
        </pc:spChg>
        <pc:picChg chg="add mod ord">
          <ac:chgData name="T Kobayashi" userId="764626e7f754cd25" providerId="LiveId" clId="{9FE796C2-A4F1-474A-B7BF-DF95087C6883}" dt="2025-02-26T12:34:03.679" v="66" actId="29295"/>
          <ac:picMkLst>
            <pc:docMk/>
            <pc:sldMk cId="750799769" sldId="256"/>
            <ac:picMk id="47" creationId="{86D05EFB-49D2-13DB-5EF9-9D441A917568}"/>
          </ac:picMkLst>
        </pc:picChg>
        <pc:picChg chg="add mod">
          <ac:chgData name="T Kobayashi" userId="764626e7f754cd25" providerId="LiveId" clId="{9FE796C2-A4F1-474A-B7BF-DF95087C6883}" dt="2025-02-26T12:35:29.682" v="87" actId="1076"/>
          <ac:picMkLst>
            <pc:docMk/>
            <pc:sldMk cId="750799769" sldId="256"/>
            <ac:picMk id="48" creationId="{A3999504-E5B0-AB23-D375-BE7150E9C06D}"/>
          </ac:picMkLst>
        </pc:picChg>
        <pc:picChg chg="add mod">
          <ac:chgData name="T Kobayashi" userId="764626e7f754cd25" providerId="LiveId" clId="{9FE796C2-A4F1-474A-B7BF-DF95087C6883}" dt="2025-02-26T12:37:11.015" v="101" actId="1076"/>
          <ac:picMkLst>
            <pc:docMk/>
            <pc:sldMk cId="750799769" sldId="256"/>
            <ac:picMk id="49" creationId="{B2B1765D-89C4-4329-6EDF-4C6D6A8D2742}"/>
          </ac:picMkLst>
        </pc:picChg>
        <pc:picChg chg="add mod">
          <ac:chgData name="T Kobayashi" userId="764626e7f754cd25" providerId="LiveId" clId="{9FE796C2-A4F1-474A-B7BF-DF95087C6883}" dt="2025-02-26T12:35:29.682" v="87" actId="1076"/>
          <ac:picMkLst>
            <pc:docMk/>
            <pc:sldMk cId="750799769" sldId="256"/>
            <ac:picMk id="50" creationId="{CB2A6D72-2437-4603-81CA-A6D8551A3EC0}"/>
          </ac:picMkLst>
        </pc:picChg>
      </pc:sldChg>
    </pc:docChg>
  </pc:docChgLst>
  <pc:docChgLst>
    <pc:chgData name="T Kobayashi" userId="764626e7f754cd25" providerId="LiveId" clId="{3017C062-4BFC-4D2E-B4D1-2BEE240D160A}"/>
    <pc:docChg chg="undo custSel delSld modSld">
      <pc:chgData name="T Kobayashi" userId="764626e7f754cd25" providerId="LiveId" clId="{3017C062-4BFC-4D2E-B4D1-2BEE240D160A}" dt="2025-03-03T15:50:41.395" v="2517" actId="115"/>
      <pc:docMkLst>
        <pc:docMk/>
      </pc:docMkLst>
      <pc:sldChg chg="modSp mod">
        <pc:chgData name="T Kobayashi" userId="764626e7f754cd25" providerId="LiveId" clId="{3017C062-4BFC-4D2E-B4D1-2BEE240D160A}" dt="2025-03-03T15:50:41.395" v="2517" actId="115"/>
        <pc:sldMkLst>
          <pc:docMk/>
          <pc:sldMk cId="750799769" sldId="256"/>
        </pc:sldMkLst>
        <pc:spChg chg="mod">
          <ac:chgData name="T Kobayashi" userId="764626e7f754cd25" providerId="LiveId" clId="{3017C062-4BFC-4D2E-B4D1-2BEE240D160A}" dt="2025-02-26T17:34:58.344" v="2410" actId="113"/>
          <ac:spMkLst>
            <pc:docMk/>
            <pc:sldMk cId="750799769" sldId="256"/>
            <ac:spMk id="17" creationId="{F5B1BF65-C832-149A-87D2-47CE2968FC98}"/>
          </ac:spMkLst>
        </pc:spChg>
        <pc:spChg chg="mod">
          <ac:chgData name="T Kobayashi" userId="764626e7f754cd25" providerId="LiveId" clId="{3017C062-4BFC-4D2E-B4D1-2BEE240D160A}" dt="2025-02-26T16:24:13.952" v="618" actId="20577"/>
          <ac:spMkLst>
            <pc:docMk/>
            <pc:sldMk cId="750799769" sldId="256"/>
            <ac:spMk id="27" creationId="{85B4488A-3E2E-868C-49B9-BEF01036126B}"/>
          </ac:spMkLst>
        </pc:spChg>
        <pc:spChg chg="mod">
          <ac:chgData name="T Kobayashi" userId="764626e7f754cd25" providerId="LiveId" clId="{3017C062-4BFC-4D2E-B4D1-2BEE240D160A}" dt="2025-02-26T17:37:14.961" v="2414" actId="1036"/>
          <ac:spMkLst>
            <pc:docMk/>
            <pc:sldMk cId="750799769" sldId="256"/>
            <ac:spMk id="31" creationId="{25029C60-1828-9A86-7C27-3279B03F4FFF}"/>
          </ac:spMkLst>
        </pc:spChg>
        <pc:spChg chg="mod">
          <ac:chgData name="T Kobayashi" userId="764626e7f754cd25" providerId="LiveId" clId="{3017C062-4BFC-4D2E-B4D1-2BEE240D160A}" dt="2025-02-26T17:37:38.307" v="2429" actId="1076"/>
          <ac:spMkLst>
            <pc:docMk/>
            <pc:sldMk cId="750799769" sldId="256"/>
            <ac:spMk id="36" creationId="{C5811A6D-3ED7-A59D-DB3C-AECE7099F68B}"/>
          </ac:spMkLst>
        </pc:spChg>
        <pc:spChg chg="mod">
          <ac:chgData name="T Kobayashi" userId="764626e7f754cd25" providerId="LiveId" clId="{3017C062-4BFC-4D2E-B4D1-2BEE240D160A}" dt="2025-03-03T15:50:41.395" v="2517" actId="115"/>
          <ac:spMkLst>
            <pc:docMk/>
            <pc:sldMk cId="750799769" sldId="256"/>
            <ac:spMk id="39" creationId="{EEB35705-8D63-8140-E71F-5DFC491EECEB}"/>
          </ac:spMkLst>
        </pc:spChg>
        <pc:picChg chg="mod">
          <ac:chgData name="T Kobayashi" userId="764626e7f754cd25" providerId="LiveId" clId="{3017C062-4BFC-4D2E-B4D1-2BEE240D160A}" dt="2025-02-26T16:24:23.899" v="624" actId="1036"/>
          <ac:picMkLst>
            <pc:docMk/>
            <pc:sldMk cId="750799769" sldId="256"/>
            <ac:picMk id="49" creationId="{B2B1765D-89C4-4329-6EDF-4C6D6A8D2742}"/>
          </ac:picMkLst>
        </pc:picChg>
      </pc:sldChg>
      <pc:sldChg chg="del">
        <pc:chgData name="T Kobayashi" userId="764626e7f754cd25" providerId="LiveId" clId="{3017C062-4BFC-4D2E-B4D1-2BEE240D160A}" dt="2025-02-26T16:45:28.205" v="2398" actId="2696"/>
        <pc:sldMkLst>
          <pc:docMk/>
          <pc:sldMk cId="4127798251" sldId="257"/>
        </pc:sldMkLst>
      </pc:sldChg>
      <pc:sldChg chg="addSp delSp modSp mod">
        <pc:chgData name="T Kobayashi" userId="764626e7f754cd25" providerId="LiveId" clId="{3017C062-4BFC-4D2E-B4D1-2BEE240D160A}" dt="2025-03-03T15:49:58.849" v="2513" actId="14100"/>
        <pc:sldMkLst>
          <pc:docMk/>
          <pc:sldMk cId="4029539281" sldId="258"/>
        </pc:sldMkLst>
        <pc:spChg chg="add mod">
          <ac:chgData name="T Kobayashi" userId="764626e7f754cd25" providerId="LiveId" clId="{3017C062-4BFC-4D2E-B4D1-2BEE240D160A}" dt="2025-02-26T17:35:02.987" v="2411" actId="113"/>
          <ac:spMkLst>
            <pc:docMk/>
            <pc:sldMk cId="4029539281" sldId="258"/>
            <ac:spMk id="3" creationId="{C66349FF-EADE-8800-9406-9083FA31D3CF}"/>
          </ac:spMkLst>
        </pc:spChg>
        <pc:spChg chg="add mod">
          <ac:chgData name="T Kobayashi" userId="764626e7f754cd25" providerId="LiveId" clId="{3017C062-4BFC-4D2E-B4D1-2BEE240D160A}" dt="2025-02-26T18:49:14.065" v="2440" actId="1076"/>
          <ac:spMkLst>
            <pc:docMk/>
            <pc:sldMk cId="4029539281" sldId="258"/>
            <ac:spMk id="4" creationId="{38BA376E-8501-84FB-15D1-FA678082069D}"/>
          </ac:spMkLst>
        </pc:spChg>
        <pc:spChg chg="mod">
          <ac:chgData name="T Kobayashi" userId="764626e7f754cd25" providerId="LiveId" clId="{3017C062-4BFC-4D2E-B4D1-2BEE240D160A}" dt="2025-02-26T15:53:19.907" v="157" actId="1076"/>
          <ac:spMkLst>
            <pc:docMk/>
            <pc:sldMk cId="4029539281" sldId="258"/>
            <ac:spMk id="6" creationId="{8061CE3B-6C3F-F334-2B1A-BED11066082C}"/>
          </ac:spMkLst>
        </pc:spChg>
        <pc:spChg chg="mod">
          <ac:chgData name="T Kobayashi" userId="764626e7f754cd25" providerId="LiveId" clId="{3017C062-4BFC-4D2E-B4D1-2BEE240D160A}" dt="2025-02-26T16:15:12.205" v="290" actId="1076"/>
          <ac:spMkLst>
            <pc:docMk/>
            <pc:sldMk cId="4029539281" sldId="258"/>
            <ac:spMk id="7" creationId="{28EA31BF-203E-A428-857E-025FD4B7531D}"/>
          </ac:spMkLst>
        </pc:spChg>
        <pc:spChg chg="mod">
          <ac:chgData name="T Kobayashi" userId="764626e7f754cd25" providerId="LiveId" clId="{3017C062-4BFC-4D2E-B4D1-2BEE240D160A}" dt="2025-02-26T16:45:07.635" v="2393" actId="1076"/>
          <ac:spMkLst>
            <pc:docMk/>
            <pc:sldMk cId="4029539281" sldId="258"/>
            <ac:spMk id="8" creationId="{2E44197D-1176-E18B-610D-3CD1AE3AE967}"/>
          </ac:spMkLst>
        </pc:spChg>
        <pc:spChg chg="mod">
          <ac:chgData name="T Kobayashi" userId="764626e7f754cd25" providerId="LiveId" clId="{3017C062-4BFC-4D2E-B4D1-2BEE240D160A}" dt="2025-03-03T15:49:58.849" v="2513" actId="14100"/>
          <ac:spMkLst>
            <pc:docMk/>
            <pc:sldMk cId="4029539281" sldId="258"/>
            <ac:spMk id="12" creationId="{2CE82E3D-8B4A-BEEB-017F-3FA00E11A5C8}"/>
          </ac:spMkLst>
        </pc:spChg>
        <pc:spChg chg="add mod ord">
          <ac:chgData name="T Kobayashi" userId="764626e7f754cd25" providerId="LiveId" clId="{3017C062-4BFC-4D2E-B4D1-2BEE240D160A}" dt="2025-03-03T15:46:40.696" v="2483" actId="1076"/>
          <ac:spMkLst>
            <pc:docMk/>
            <pc:sldMk cId="4029539281" sldId="258"/>
            <ac:spMk id="14" creationId="{C4987DB0-1499-B44B-A380-EDA85F32AEEF}"/>
          </ac:spMkLst>
        </pc:spChg>
        <pc:spChg chg="add mod ord">
          <ac:chgData name="T Kobayashi" userId="764626e7f754cd25" providerId="LiveId" clId="{3017C062-4BFC-4D2E-B4D1-2BEE240D160A}" dt="2025-03-03T15:44:49.125" v="2463" actId="166"/>
          <ac:spMkLst>
            <pc:docMk/>
            <pc:sldMk cId="4029539281" sldId="258"/>
            <ac:spMk id="15" creationId="{48D8DAC9-C2AC-558B-4E04-287FA5FF395E}"/>
          </ac:spMkLst>
        </pc:spChg>
        <pc:spChg chg="add mod ord">
          <ac:chgData name="T Kobayashi" userId="764626e7f754cd25" providerId="LiveId" clId="{3017C062-4BFC-4D2E-B4D1-2BEE240D160A}" dt="2025-03-03T15:47:11.292" v="2490" actId="1076"/>
          <ac:spMkLst>
            <pc:docMk/>
            <pc:sldMk cId="4029539281" sldId="258"/>
            <ac:spMk id="16" creationId="{776D84AA-1077-8D9E-9517-FDFFE0CC7EFF}"/>
          </ac:spMkLst>
        </pc:spChg>
        <pc:spChg chg="add mod ord">
          <ac:chgData name="T Kobayashi" userId="764626e7f754cd25" providerId="LiveId" clId="{3017C062-4BFC-4D2E-B4D1-2BEE240D160A}" dt="2025-03-03T15:46:33.744" v="2482" actId="1076"/>
          <ac:spMkLst>
            <pc:docMk/>
            <pc:sldMk cId="4029539281" sldId="258"/>
            <ac:spMk id="17" creationId="{DE8B6994-A439-C28D-660F-8D01C0660C05}"/>
          </ac:spMkLst>
        </pc:spChg>
        <pc:spChg chg="add mod ord">
          <ac:chgData name="T Kobayashi" userId="764626e7f754cd25" providerId="LiveId" clId="{3017C062-4BFC-4D2E-B4D1-2BEE240D160A}" dt="2025-03-03T15:47:05.300" v="2488" actId="1076"/>
          <ac:spMkLst>
            <pc:docMk/>
            <pc:sldMk cId="4029539281" sldId="258"/>
            <ac:spMk id="18" creationId="{27B62D73-B718-9F64-67D5-CC681319BC53}"/>
          </ac:spMkLst>
        </pc:spChg>
        <pc:spChg chg="add mod ord">
          <ac:chgData name="T Kobayashi" userId="764626e7f754cd25" providerId="LiveId" clId="{3017C062-4BFC-4D2E-B4D1-2BEE240D160A}" dt="2025-03-03T15:46:22.731" v="2480" actId="1076"/>
          <ac:spMkLst>
            <pc:docMk/>
            <pc:sldMk cId="4029539281" sldId="258"/>
            <ac:spMk id="19" creationId="{D3E3A757-608D-4739-A2BB-DAB2FF591E58}"/>
          </ac:spMkLst>
        </pc:spChg>
        <pc:spChg chg="add mod ord">
          <ac:chgData name="T Kobayashi" userId="764626e7f754cd25" providerId="LiveId" clId="{3017C062-4BFC-4D2E-B4D1-2BEE240D160A}" dt="2025-03-03T15:46:59.323" v="2486" actId="1076"/>
          <ac:spMkLst>
            <pc:docMk/>
            <pc:sldMk cId="4029539281" sldId="258"/>
            <ac:spMk id="20" creationId="{5B36AF17-796A-8704-AA13-D38D40EEDB89}"/>
          </ac:spMkLst>
        </pc:spChg>
        <pc:spChg chg="add mod ord">
          <ac:chgData name="T Kobayashi" userId="764626e7f754cd25" providerId="LiveId" clId="{3017C062-4BFC-4D2E-B4D1-2BEE240D160A}" dt="2025-03-03T15:47:01.831" v="2487" actId="1076"/>
          <ac:spMkLst>
            <pc:docMk/>
            <pc:sldMk cId="4029539281" sldId="258"/>
            <ac:spMk id="21" creationId="{DBE2E37C-33E2-7BB6-F489-29B509AC7845}"/>
          </ac:spMkLst>
        </pc:spChg>
        <pc:spChg chg="add mod ord">
          <ac:chgData name="T Kobayashi" userId="764626e7f754cd25" providerId="LiveId" clId="{3017C062-4BFC-4D2E-B4D1-2BEE240D160A}" dt="2025-03-03T15:47:08.043" v="2489" actId="1076"/>
          <ac:spMkLst>
            <pc:docMk/>
            <pc:sldMk cId="4029539281" sldId="258"/>
            <ac:spMk id="22" creationId="{5D5AFA10-AB39-3196-B61B-E794C26F89B7}"/>
          </ac:spMkLst>
        </pc:spChg>
        <pc:spChg chg="add mod ord">
          <ac:chgData name="T Kobayashi" userId="764626e7f754cd25" providerId="LiveId" clId="{3017C062-4BFC-4D2E-B4D1-2BEE240D160A}" dt="2025-03-03T15:46:18" v="2478" actId="1076"/>
          <ac:spMkLst>
            <pc:docMk/>
            <pc:sldMk cId="4029539281" sldId="258"/>
            <ac:spMk id="23" creationId="{43EB82EB-3B81-537B-AAAA-65A20A8930CA}"/>
          </ac:spMkLst>
        </pc:spChg>
        <pc:spChg chg="add mod ord">
          <ac:chgData name="T Kobayashi" userId="764626e7f754cd25" providerId="LiveId" clId="{3017C062-4BFC-4D2E-B4D1-2BEE240D160A}" dt="2025-03-03T15:47:22.348" v="2495" actId="20577"/>
          <ac:spMkLst>
            <pc:docMk/>
            <pc:sldMk cId="4029539281" sldId="258"/>
            <ac:spMk id="24" creationId="{94A50FF1-0D3D-7894-2B71-C6F68FB60931}"/>
          </ac:spMkLst>
        </pc:spChg>
        <pc:spChg chg="add mod ord">
          <ac:chgData name="T Kobayashi" userId="764626e7f754cd25" providerId="LiveId" clId="{3017C062-4BFC-4D2E-B4D1-2BEE240D160A}" dt="2025-03-03T15:46:20.508" v="2479" actId="1076"/>
          <ac:spMkLst>
            <pc:docMk/>
            <pc:sldMk cId="4029539281" sldId="258"/>
            <ac:spMk id="25" creationId="{98D21E27-7951-5BAA-70E7-606231615981}"/>
          </ac:spMkLst>
        </pc:spChg>
        <pc:spChg chg="add mod">
          <ac:chgData name="T Kobayashi" userId="764626e7f754cd25" providerId="LiveId" clId="{3017C062-4BFC-4D2E-B4D1-2BEE240D160A}" dt="2025-02-26T17:34:45.465" v="2409" actId="403"/>
          <ac:spMkLst>
            <pc:docMk/>
            <pc:sldMk cId="4029539281" sldId="258"/>
            <ac:spMk id="27" creationId="{0C476159-63EC-013F-0280-11D8B9A0E4EB}"/>
          </ac:spMkLst>
        </pc:spChg>
        <pc:spChg chg="add mod">
          <ac:chgData name="T Kobayashi" userId="764626e7f754cd25" providerId="LiveId" clId="{3017C062-4BFC-4D2E-B4D1-2BEE240D160A}" dt="2025-02-26T17:34:45.465" v="2409" actId="403"/>
          <ac:spMkLst>
            <pc:docMk/>
            <pc:sldMk cId="4029539281" sldId="258"/>
            <ac:spMk id="28" creationId="{E4F147E7-2284-B7BA-B1A9-46182FB9D53B}"/>
          </ac:spMkLst>
        </pc:spChg>
        <pc:spChg chg="add mod">
          <ac:chgData name="T Kobayashi" userId="764626e7f754cd25" providerId="LiveId" clId="{3017C062-4BFC-4D2E-B4D1-2BEE240D160A}" dt="2025-02-26T17:34:36.954" v="2407" actId="1076"/>
          <ac:spMkLst>
            <pc:docMk/>
            <pc:sldMk cId="4029539281" sldId="258"/>
            <ac:spMk id="29" creationId="{21395078-954A-0DFD-3E25-4DA3D0C71264}"/>
          </ac:spMkLst>
        </pc:spChg>
        <pc:spChg chg="add mod">
          <ac:chgData name="T Kobayashi" userId="764626e7f754cd25" providerId="LiveId" clId="{3017C062-4BFC-4D2E-B4D1-2BEE240D160A}" dt="2025-02-26T17:34:14.410" v="2400" actId="1076"/>
          <ac:spMkLst>
            <pc:docMk/>
            <pc:sldMk cId="4029539281" sldId="258"/>
            <ac:spMk id="33" creationId="{2916875D-E90F-6EF2-2FB0-307888F96D41}"/>
          </ac:spMkLst>
        </pc:spChg>
        <pc:spChg chg="add mod">
          <ac:chgData name="T Kobayashi" userId="764626e7f754cd25" providerId="LiveId" clId="{3017C062-4BFC-4D2E-B4D1-2BEE240D160A}" dt="2025-03-03T15:49:20.272" v="2512" actId="20577"/>
          <ac:spMkLst>
            <pc:docMk/>
            <pc:sldMk cId="4029539281" sldId="258"/>
            <ac:spMk id="34" creationId="{CF0EAA05-6EF2-18E4-1BD3-F34CFCA41587}"/>
          </ac:spMkLst>
        </pc:spChg>
        <pc:spChg chg="add mod ord">
          <ac:chgData name="T Kobayashi" userId="764626e7f754cd25" providerId="LiveId" clId="{3017C062-4BFC-4D2E-B4D1-2BEE240D160A}" dt="2025-02-26T16:45:13.261" v="2394" actId="14100"/>
          <ac:spMkLst>
            <pc:docMk/>
            <pc:sldMk cId="4029539281" sldId="258"/>
            <ac:spMk id="35" creationId="{5B1A4EE6-76C2-3C7A-0AD1-5E88E1267826}"/>
          </ac:spMkLst>
        </pc:spChg>
        <pc:spChg chg="add mod ord">
          <ac:chgData name="T Kobayashi" userId="764626e7f754cd25" providerId="LiveId" clId="{3017C062-4BFC-4D2E-B4D1-2BEE240D160A}" dt="2025-02-26T16:45:13.261" v="2394" actId="14100"/>
          <ac:spMkLst>
            <pc:docMk/>
            <pc:sldMk cId="4029539281" sldId="258"/>
            <ac:spMk id="36" creationId="{B69B731A-2F35-0006-AA78-CE95DF6F8CEA}"/>
          </ac:spMkLst>
        </pc:spChg>
        <pc:graphicFrameChg chg="add mod">
          <ac:chgData name="T Kobayashi" userId="764626e7f754cd25" providerId="LiveId" clId="{3017C062-4BFC-4D2E-B4D1-2BEE240D160A}" dt="2025-03-03T15:46:53.668" v="2485"/>
          <ac:graphicFrameMkLst>
            <pc:docMk/>
            <pc:sldMk cId="4029539281" sldId="258"/>
            <ac:graphicFrameMk id="2" creationId="{2DCF67F9-F739-9ABA-D5F5-CC6931D106F7}"/>
          </ac:graphicFrameMkLst>
        </pc:graphicFrameChg>
        <pc:graphicFrameChg chg="add mod">
          <ac:chgData name="T Kobayashi" userId="764626e7f754cd25" providerId="LiveId" clId="{3017C062-4BFC-4D2E-B4D1-2BEE240D160A}" dt="2025-03-03T15:46:14.571" v="2477" actId="207"/>
          <ac:graphicFrameMkLst>
            <pc:docMk/>
            <pc:sldMk cId="4029539281" sldId="258"/>
            <ac:graphicFrameMk id="5" creationId="{17ED45D5-1C51-6377-6AEE-C797A10C0FA7}"/>
          </ac:graphicFrameMkLst>
        </pc:graphicFrameChg>
        <pc:picChg chg="mod">
          <ac:chgData name="T Kobayashi" userId="764626e7f754cd25" providerId="LiveId" clId="{3017C062-4BFC-4D2E-B4D1-2BEE240D160A}" dt="2025-02-26T18:49:02.306" v="2437" actId="1076"/>
          <ac:picMkLst>
            <pc:docMk/>
            <pc:sldMk cId="4029539281" sldId="258"/>
            <ac:picMk id="9" creationId="{5F03791D-AA7E-28E0-D24C-4AEF9F4E969A}"/>
          </ac:picMkLst>
        </pc:picChg>
        <pc:picChg chg="add mod">
          <ac:chgData name="T Kobayashi" userId="764626e7f754cd25" providerId="LiveId" clId="{3017C062-4BFC-4D2E-B4D1-2BEE240D160A}" dt="2025-02-26T16:42:58.060" v="2377" actId="1076"/>
          <ac:picMkLst>
            <pc:docMk/>
            <pc:sldMk cId="4029539281" sldId="258"/>
            <ac:picMk id="1026" creationId="{001D15F4-C7FD-5521-9672-FED0A8E9BD62}"/>
          </ac:picMkLst>
        </pc:picChg>
        <pc:picChg chg="add mod">
          <ac:chgData name="T Kobayashi" userId="764626e7f754cd25" providerId="LiveId" clId="{3017C062-4BFC-4D2E-B4D1-2BEE240D160A}" dt="2025-02-26T16:42:41.686" v="2374" actId="1076"/>
          <ac:picMkLst>
            <pc:docMk/>
            <pc:sldMk cId="4029539281" sldId="258"/>
            <ac:picMk id="1028" creationId="{BC3D36BE-9145-6D52-EB88-79CA96D08C2D}"/>
          </ac:picMkLst>
        </pc:picChg>
      </pc:sldChg>
      <pc:sldChg chg="addSp modSp del">
        <pc:chgData name="T Kobayashi" userId="764626e7f754cd25" providerId="LiveId" clId="{3017C062-4BFC-4D2E-B4D1-2BEE240D160A}" dt="2025-02-26T16:45:28.205" v="2398" actId="2696"/>
        <pc:sldMkLst>
          <pc:docMk/>
          <pc:sldMk cId="831853644" sldId="259"/>
        </pc:sldMkLst>
      </pc:sldChg>
    </pc:docChg>
  </pc:docChgLst>
  <pc:docChgLst>
    <pc:chgData name="T Kobayashi" userId="764626e7f754cd25" providerId="LiveId" clId="{0B7E0A02-2D36-4A66-9003-3FE2CB5EAA5B}"/>
    <pc:docChg chg="undo redo custSel modSld">
      <pc:chgData name="T Kobayashi" userId="764626e7f754cd25" providerId="LiveId" clId="{0B7E0A02-2D36-4A66-9003-3FE2CB5EAA5B}" dt="2025-03-17T08:30:38.598" v="1226" actId="20577"/>
      <pc:docMkLst>
        <pc:docMk/>
      </pc:docMkLst>
      <pc:sldChg chg="addSp delSp modSp mod">
        <pc:chgData name="T Kobayashi" userId="764626e7f754cd25" providerId="LiveId" clId="{0B7E0A02-2D36-4A66-9003-3FE2CB5EAA5B}" dt="2025-03-17T08:30:38.598" v="1226" actId="20577"/>
        <pc:sldMkLst>
          <pc:docMk/>
          <pc:sldMk cId="4029539281" sldId="258"/>
        </pc:sldMkLst>
        <pc:spChg chg="mod">
          <ac:chgData name="T Kobayashi" userId="764626e7f754cd25" providerId="LiveId" clId="{0B7E0A02-2D36-4A66-9003-3FE2CB5EAA5B}" dt="2025-03-17T08:16:05.595" v="781" actId="1035"/>
          <ac:spMkLst>
            <pc:docMk/>
            <pc:sldMk cId="4029539281" sldId="258"/>
            <ac:spMk id="4" creationId="{38BA376E-8501-84FB-15D1-FA678082069D}"/>
          </ac:spMkLst>
        </pc:spChg>
        <pc:spChg chg="mod">
          <ac:chgData name="T Kobayashi" userId="764626e7f754cd25" providerId="LiveId" clId="{0B7E0A02-2D36-4A66-9003-3FE2CB5EAA5B}" dt="2025-03-17T08:16:19.815" v="785" actId="14100"/>
          <ac:spMkLst>
            <pc:docMk/>
            <pc:sldMk cId="4029539281" sldId="258"/>
            <ac:spMk id="8" creationId="{2E44197D-1176-E18B-610D-3CD1AE3AE967}"/>
          </ac:spMkLst>
        </pc:spChg>
        <pc:spChg chg="mod">
          <ac:chgData name="T Kobayashi" userId="764626e7f754cd25" providerId="LiveId" clId="{0B7E0A02-2D36-4A66-9003-3FE2CB5EAA5B}" dt="2025-03-17T08:16:16.813" v="784" actId="1076"/>
          <ac:spMkLst>
            <pc:docMk/>
            <pc:sldMk cId="4029539281" sldId="258"/>
            <ac:spMk id="12" creationId="{2CE82E3D-8B4A-BEEB-017F-3FA00E11A5C8}"/>
          </ac:spMkLst>
        </pc:spChg>
        <pc:spChg chg="add mod">
          <ac:chgData name="T Kobayashi" userId="764626e7f754cd25" providerId="LiveId" clId="{0B7E0A02-2D36-4A66-9003-3FE2CB5EAA5B}" dt="2025-03-17T08:29:48.328" v="1211" actId="122"/>
          <ac:spMkLst>
            <pc:docMk/>
            <pc:sldMk cId="4029539281" sldId="258"/>
            <ac:spMk id="26" creationId="{D5321F9C-D65F-0210-3CB9-A4FA20911F0E}"/>
          </ac:spMkLst>
        </pc:spChg>
        <pc:spChg chg="mod">
          <ac:chgData name="T Kobayashi" userId="764626e7f754cd25" providerId="LiveId" clId="{0B7E0A02-2D36-4A66-9003-3FE2CB5EAA5B}" dt="2025-03-17T08:25:02.166" v="1111" actId="20577"/>
          <ac:spMkLst>
            <pc:docMk/>
            <pc:sldMk cId="4029539281" sldId="258"/>
            <ac:spMk id="29" creationId="{21395078-954A-0DFD-3E25-4DA3D0C71264}"/>
          </ac:spMkLst>
        </pc:spChg>
        <pc:spChg chg="add mod">
          <ac:chgData name="T Kobayashi" userId="764626e7f754cd25" providerId="LiveId" clId="{0B7E0A02-2D36-4A66-9003-3FE2CB5EAA5B}" dt="2025-03-17T08:29:13.399" v="1205" actId="1038"/>
          <ac:spMkLst>
            <pc:docMk/>
            <pc:sldMk cId="4029539281" sldId="258"/>
            <ac:spMk id="30" creationId="{CFECEA9B-1350-13B5-1B80-E4EBA8DAA6D7}"/>
          </ac:spMkLst>
        </pc:spChg>
        <pc:spChg chg="add mod">
          <ac:chgData name="T Kobayashi" userId="764626e7f754cd25" providerId="LiveId" clId="{0B7E0A02-2D36-4A66-9003-3FE2CB5EAA5B}" dt="2025-03-17T08:29:45.376" v="1210" actId="122"/>
          <ac:spMkLst>
            <pc:docMk/>
            <pc:sldMk cId="4029539281" sldId="258"/>
            <ac:spMk id="31" creationId="{955FE4E2-79C5-C20F-1F0D-4CDD80DDDAAC}"/>
          </ac:spMkLst>
        </pc:spChg>
        <pc:spChg chg="add mod">
          <ac:chgData name="T Kobayashi" userId="764626e7f754cd25" providerId="LiveId" clId="{0B7E0A02-2D36-4A66-9003-3FE2CB5EAA5B}" dt="2025-03-17T08:29:13.399" v="1205" actId="1038"/>
          <ac:spMkLst>
            <pc:docMk/>
            <pc:sldMk cId="4029539281" sldId="258"/>
            <ac:spMk id="32" creationId="{7225E034-BB2A-B0D1-54EE-9D390EF33123}"/>
          </ac:spMkLst>
        </pc:spChg>
        <pc:spChg chg="mod">
          <ac:chgData name="T Kobayashi" userId="764626e7f754cd25" providerId="LiveId" clId="{0B7E0A02-2D36-4A66-9003-3FE2CB5EAA5B}" dt="2025-03-17T08:30:35.673" v="1221" actId="20577"/>
          <ac:spMkLst>
            <pc:docMk/>
            <pc:sldMk cId="4029539281" sldId="258"/>
            <ac:spMk id="33" creationId="{2916875D-E90F-6EF2-2FB0-307888F96D41}"/>
          </ac:spMkLst>
        </pc:spChg>
        <pc:spChg chg="mod">
          <ac:chgData name="T Kobayashi" userId="764626e7f754cd25" providerId="LiveId" clId="{0B7E0A02-2D36-4A66-9003-3FE2CB5EAA5B}" dt="2025-03-17T08:30:38.598" v="1226" actId="20577"/>
          <ac:spMkLst>
            <pc:docMk/>
            <pc:sldMk cId="4029539281" sldId="258"/>
            <ac:spMk id="34" creationId="{CF0EAA05-6EF2-18E4-1BD3-F34CFCA41587}"/>
          </ac:spMkLst>
        </pc:spChg>
        <pc:spChg chg="mod">
          <ac:chgData name="T Kobayashi" userId="764626e7f754cd25" providerId="LiveId" clId="{0B7E0A02-2D36-4A66-9003-3FE2CB5EAA5B}" dt="2025-03-17T08:16:28.362" v="786" actId="14100"/>
          <ac:spMkLst>
            <pc:docMk/>
            <pc:sldMk cId="4029539281" sldId="258"/>
            <ac:spMk id="35" creationId="{5B1A4EE6-76C2-3C7A-0AD1-5E88E1267826}"/>
          </ac:spMkLst>
        </pc:spChg>
        <pc:spChg chg="mod">
          <ac:chgData name="T Kobayashi" userId="764626e7f754cd25" providerId="LiveId" clId="{0B7E0A02-2D36-4A66-9003-3FE2CB5EAA5B}" dt="2025-03-17T08:16:28.362" v="786" actId="14100"/>
          <ac:spMkLst>
            <pc:docMk/>
            <pc:sldMk cId="4029539281" sldId="258"/>
            <ac:spMk id="36" creationId="{B69B731A-2F35-0006-AA78-CE95DF6F8CEA}"/>
          </ac:spMkLst>
        </pc:spChg>
        <pc:spChg chg="add del mod">
          <ac:chgData name="T Kobayashi" userId="764626e7f754cd25" providerId="LiveId" clId="{0B7E0A02-2D36-4A66-9003-3FE2CB5EAA5B}" dt="2025-03-17T08:14:08.606" v="620" actId="478"/>
          <ac:spMkLst>
            <pc:docMk/>
            <pc:sldMk cId="4029539281" sldId="258"/>
            <ac:spMk id="43" creationId="{DC8EFF34-F882-66A9-322E-4D1C7AB50189}"/>
          </ac:spMkLst>
        </pc:spChg>
        <pc:spChg chg="add mod">
          <ac:chgData name="T Kobayashi" userId="764626e7f754cd25" providerId="LiveId" clId="{0B7E0A02-2D36-4A66-9003-3FE2CB5EAA5B}" dt="2025-03-17T08:26:12.792" v="1127" actId="1076"/>
          <ac:spMkLst>
            <pc:docMk/>
            <pc:sldMk cId="4029539281" sldId="258"/>
            <ac:spMk id="44" creationId="{B61A251F-0471-3C4C-C1E0-6BF0E6F2025E}"/>
          </ac:spMkLst>
        </pc:spChg>
        <pc:spChg chg="add mod">
          <ac:chgData name="T Kobayashi" userId="764626e7f754cd25" providerId="LiveId" clId="{0B7E0A02-2D36-4A66-9003-3FE2CB5EAA5B}" dt="2025-03-17T08:29:56.667" v="1213" actId="122"/>
          <ac:spMkLst>
            <pc:docMk/>
            <pc:sldMk cId="4029539281" sldId="258"/>
            <ac:spMk id="45" creationId="{02BA8EC5-949F-4A13-DF3D-A6A6555D9743}"/>
          </ac:spMkLst>
        </pc:spChg>
        <pc:spChg chg="add mod">
          <ac:chgData name="T Kobayashi" userId="764626e7f754cd25" providerId="LiveId" clId="{0B7E0A02-2D36-4A66-9003-3FE2CB5EAA5B}" dt="2025-03-17T08:29:56.667" v="1213" actId="122"/>
          <ac:spMkLst>
            <pc:docMk/>
            <pc:sldMk cId="4029539281" sldId="258"/>
            <ac:spMk id="48" creationId="{FA860E0C-F2FB-8FE7-AB1C-97C8A6094E13}"/>
          </ac:spMkLst>
        </pc:spChg>
        <pc:picChg chg="mod">
          <ac:chgData name="T Kobayashi" userId="764626e7f754cd25" providerId="LiveId" clId="{0B7E0A02-2D36-4A66-9003-3FE2CB5EAA5B}" dt="2025-03-17T08:04:12.576" v="350" actId="14100"/>
          <ac:picMkLst>
            <pc:docMk/>
            <pc:sldMk cId="4029539281" sldId="258"/>
            <ac:picMk id="9" creationId="{5F03791D-AA7E-28E0-D24C-4AEF9F4E969A}"/>
          </ac:picMkLst>
        </pc:picChg>
        <pc:picChg chg="add mod modCrop">
          <ac:chgData name="T Kobayashi" userId="764626e7f754cd25" providerId="LiveId" clId="{0B7E0A02-2D36-4A66-9003-3FE2CB5EAA5B}" dt="2025-03-17T08:29:13.399" v="1205" actId="1038"/>
          <ac:picMkLst>
            <pc:docMk/>
            <pc:sldMk cId="4029539281" sldId="258"/>
            <ac:picMk id="11" creationId="{E8A6C75E-D65E-CF23-87E4-B8EB37867CF7}"/>
          </ac:picMkLst>
        </pc:picChg>
        <pc:picChg chg="add mod">
          <ac:chgData name="T Kobayashi" userId="764626e7f754cd25" providerId="LiveId" clId="{0B7E0A02-2D36-4A66-9003-3FE2CB5EAA5B}" dt="2025-03-17T08:29:13.399" v="1205" actId="1038"/>
          <ac:picMkLst>
            <pc:docMk/>
            <pc:sldMk cId="4029539281" sldId="258"/>
            <ac:picMk id="13" creationId="{E311694C-AF7F-0CEF-167E-B3112CC307DD}"/>
          </ac:picMkLst>
        </pc:picChg>
        <pc:picChg chg="add del mod">
          <ac:chgData name="T Kobayashi" userId="764626e7f754cd25" providerId="LiveId" clId="{0B7E0A02-2D36-4A66-9003-3FE2CB5EAA5B}" dt="2025-03-17T08:06:23.018" v="371" actId="478"/>
          <ac:picMkLst>
            <pc:docMk/>
            <pc:sldMk cId="4029539281" sldId="258"/>
            <ac:picMk id="38" creationId="{7BCDBFAE-C08B-C177-E61E-EF744E481990}"/>
          </ac:picMkLst>
        </pc:picChg>
        <pc:picChg chg="add del mod">
          <ac:chgData name="T Kobayashi" userId="764626e7f754cd25" providerId="LiveId" clId="{0B7E0A02-2D36-4A66-9003-3FE2CB5EAA5B}" dt="2025-03-17T08:06:30.084" v="373" actId="478"/>
          <ac:picMkLst>
            <pc:docMk/>
            <pc:sldMk cId="4029539281" sldId="258"/>
            <ac:picMk id="40" creationId="{5D3E815E-B9C1-985E-7DE9-9F8D583A25B5}"/>
          </ac:picMkLst>
        </pc:picChg>
        <pc:picChg chg="add del mod modCrop">
          <ac:chgData name="T Kobayashi" userId="764626e7f754cd25" providerId="LiveId" clId="{0B7E0A02-2D36-4A66-9003-3FE2CB5EAA5B}" dt="2025-03-17T08:14:25.961" v="625" actId="478"/>
          <ac:picMkLst>
            <pc:docMk/>
            <pc:sldMk cId="4029539281" sldId="258"/>
            <ac:picMk id="42" creationId="{7FD5979F-20B7-1491-B854-4D4B98BCDF24}"/>
          </ac:picMkLst>
        </pc:picChg>
        <pc:picChg chg="add del mod modCrop">
          <ac:chgData name="T Kobayashi" userId="764626e7f754cd25" providerId="LiveId" clId="{0B7E0A02-2D36-4A66-9003-3FE2CB5EAA5B}" dt="2025-03-17T08:29:51.825" v="1212" actId="1076"/>
          <ac:picMkLst>
            <pc:docMk/>
            <pc:sldMk cId="4029539281" sldId="258"/>
            <ac:picMk id="46" creationId="{730F1D7D-D00C-CDF6-C5DA-0CD04FB47707}"/>
          </ac:picMkLst>
        </pc:picChg>
        <pc:picChg chg="add mod">
          <ac:chgData name="T Kobayashi" userId="764626e7f754cd25" providerId="LiveId" clId="{0B7E0A02-2D36-4A66-9003-3FE2CB5EAA5B}" dt="2025-03-17T08:30:00.143" v="1214" actId="1076"/>
          <ac:picMkLst>
            <pc:docMk/>
            <pc:sldMk cId="4029539281" sldId="258"/>
            <ac:picMk id="47" creationId="{36C04B34-FA1C-3CCF-5B83-CBC9762646E4}"/>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d.docs.live.net/764626e7f754cd25/2024&#24180;&#24230;/&#12371;&#12288;&#21402;&#21172;&#31185;&#30740;/&#12416;&#12288;&#26449;&#23665;&#29677;%20(23FA1011)/2&#22238;&#30446;&#20250;&#35696;/&#12460;&#12452;&#12489;&#26696;/&#20462;&#27491;_20251227/&#20462;&#27491;_20250226/&#33394;&#12293;.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d.docs.live.net/764626e7f754cd25/2024&#24180;&#24230;/&#12371;&#12288;&#21402;&#21172;&#31185;&#30740;/&#12416;&#12288;&#26449;&#23665;&#29677;%20(23FA1011)/2&#22238;&#30446;&#20250;&#35696;/&#12460;&#12452;&#12489;&#26696;/&#20462;&#27491;_20251227/&#20462;&#27491;_20250226/&#33394;&#12293;.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098031496062993"/>
          <c:y val="4.6296296296296294E-2"/>
          <c:w val="0.4881552702292154"/>
          <c:h val="0.72248580967188336"/>
        </c:manualLayout>
      </c:layout>
      <c:pieChart>
        <c:varyColors val="1"/>
        <c:ser>
          <c:idx val="0"/>
          <c:order val="0"/>
          <c:dPt>
            <c:idx val="0"/>
            <c:bubble3D val="0"/>
            <c:spPr>
              <a:solidFill>
                <a:srgbClr val="FFCCCC"/>
              </a:solidFill>
              <a:ln w="19050">
                <a:solidFill>
                  <a:schemeClr val="lt1"/>
                </a:solidFill>
              </a:ln>
              <a:effectLst/>
            </c:spPr>
            <c:extLst>
              <c:ext xmlns:c16="http://schemas.microsoft.com/office/drawing/2014/chart" uri="{C3380CC4-5D6E-409C-BE32-E72D297353CC}">
                <c16:uniqueId val="{00000001-F557-43CB-A838-DA0698EDF82F}"/>
              </c:ext>
            </c:extLst>
          </c:dPt>
          <c:dPt>
            <c:idx val="1"/>
            <c:bubble3D val="0"/>
            <c:spPr>
              <a:solidFill>
                <a:schemeClr val="accent4">
                  <a:lumMod val="40000"/>
                  <a:lumOff val="60000"/>
                </a:schemeClr>
              </a:solidFill>
              <a:ln w="19050">
                <a:solidFill>
                  <a:schemeClr val="lt1"/>
                </a:solidFill>
              </a:ln>
              <a:effectLst/>
            </c:spPr>
            <c:extLst>
              <c:ext xmlns:c16="http://schemas.microsoft.com/office/drawing/2014/chart" uri="{C3380CC4-5D6E-409C-BE32-E72D297353CC}">
                <c16:uniqueId val="{00000003-F557-43CB-A838-DA0698EDF82F}"/>
              </c:ext>
            </c:extLst>
          </c:dPt>
          <c:dPt>
            <c:idx val="2"/>
            <c:bubble3D val="0"/>
            <c:spPr>
              <a:solidFill>
                <a:srgbClr val="FFC000"/>
              </a:solidFill>
              <a:ln w="19050">
                <a:solidFill>
                  <a:schemeClr val="lt1"/>
                </a:solidFill>
              </a:ln>
              <a:effectLst/>
            </c:spPr>
            <c:extLst>
              <c:ext xmlns:c16="http://schemas.microsoft.com/office/drawing/2014/chart" uri="{C3380CC4-5D6E-409C-BE32-E72D297353CC}">
                <c16:uniqueId val="{00000005-F557-43CB-A838-DA0698EDF82F}"/>
              </c:ext>
            </c:extLst>
          </c:dPt>
          <c:dLbls>
            <c:delete val="1"/>
          </c:dLbls>
          <c:cat>
            <c:strRef>
              <c:f>Sheet1!$M$11:$V$11</c:f>
              <c:strCache>
                <c:ptCount val="3"/>
                <c:pt idx="0">
                  <c:v>たんぱく質エネルギー比率</c:v>
                </c:pt>
                <c:pt idx="1">
                  <c:v>脂質エネルギー比率</c:v>
                </c:pt>
                <c:pt idx="2">
                  <c:v>炭水化物エネルギー比率</c:v>
                </c:pt>
              </c:strCache>
            </c:strRef>
          </c:cat>
          <c:val>
            <c:numRef>
              <c:f>Sheet1!$M$12:$V$12</c:f>
              <c:numCache>
                <c:formatCode>0.0</c:formatCode>
                <c:ptCount val="3"/>
                <c:pt idx="0">
                  <c:v>14.390977443609023</c:v>
                </c:pt>
                <c:pt idx="1">
                  <c:v>17.492481203007518</c:v>
                </c:pt>
                <c:pt idx="2">
                  <c:v>68.116541353383468</c:v>
                </c:pt>
              </c:numCache>
            </c:numRef>
          </c:val>
          <c:extLst>
            <c:ext xmlns:c16="http://schemas.microsoft.com/office/drawing/2014/chart" uri="{C3380CC4-5D6E-409C-BE32-E72D297353CC}">
              <c16:uniqueId val="{00000006-8B81-4BB6-86E5-653D859EF7AD}"/>
            </c:ext>
          </c:extLst>
        </c:ser>
        <c:dLbls>
          <c:dLblPos val="ctr"/>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FFCCCC"/>
              </a:solidFill>
              <a:ln w="19050">
                <a:solidFill>
                  <a:schemeClr val="lt1"/>
                </a:solidFill>
              </a:ln>
              <a:effectLst/>
            </c:spPr>
            <c:extLst>
              <c:ext xmlns:c16="http://schemas.microsoft.com/office/drawing/2014/chart" uri="{C3380CC4-5D6E-409C-BE32-E72D297353CC}">
                <c16:uniqueId val="{00000001-8F01-4CCF-9BFD-4848F18D3096}"/>
              </c:ext>
            </c:extLst>
          </c:dPt>
          <c:dPt>
            <c:idx val="1"/>
            <c:bubble3D val="0"/>
            <c:spPr>
              <a:solidFill>
                <a:schemeClr val="accent4">
                  <a:lumMod val="40000"/>
                  <a:lumOff val="60000"/>
                </a:schemeClr>
              </a:solidFill>
              <a:ln w="19050">
                <a:solidFill>
                  <a:schemeClr val="lt1"/>
                </a:solidFill>
              </a:ln>
              <a:effectLst/>
            </c:spPr>
            <c:extLst>
              <c:ext xmlns:c16="http://schemas.microsoft.com/office/drawing/2014/chart" uri="{C3380CC4-5D6E-409C-BE32-E72D297353CC}">
                <c16:uniqueId val="{00000003-8F01-4CCF-9BFD-4848F18D3096}"/>
              </c:ext>
            </c:extLst>
          </c:dPt>
          <c:dPt>
            <c:idx val="2"/>
            <c:bubble3D val="0"/>
            <c:spPr>
              <a:solidFill>
                <a:srgbClr val="FFC000"/>
              </a:solidFill>
              <a:ln w="19050">
                <a:solidFill>
                  <a:schemeClr val="lt1"/>
                </a:solidFill>
              </a:ln>
              <a:effectLst/>
            </c:spPr>
            <c:extLst>
              <c:ext xmlns:c16="http://schemas.microsoft.com/office/drawing/2014/chart" uri="{C3380CC4-5D6E-409C-BE32-E72D297353CC}">
                <c16:uniqueId val="{00000005-8F01-4CCF-9BFD-4848F18D3096}"/>
              </c:ext>
            </c:extLst>
          </c:dPt>
          <c:cat>
            <c:strRef>
              <c:f>Sheet1!$M$15:$V$15</c:f>
              <c:strCache>
                <c:ptCount val="3"/>
                <c:pt idx="0">
                  <c:v>たんぱく質エネルギー比率</c:v>
                </c:pt>
                <c:pt idx="1">
                  <c:v>脂質エネルギー比率</c:v>
                </c:pt>
                <c:pt idx="2">
                  <c:v>炭水化物エネルギー比率</c:v>
                </c:pt>
              </c:strCache>
            </c:strRef>
          </c:cat>
          <c:val>
            <c:numRef>
              <c:f>Sheet1!$M$16:$V$16</c:f>
              <c:numCache>
                <c:formatCode>0.0</c:formatCode>
                <c:ptCount val="3"/>
                <c:pt idx="0">
                  <c:v>11.977401129943503</c:v>
                </c:pt>
                <c:pt idx="1">
                  <c:v>34.576271186440678</c:v>
                </c:pt>
                <c:pt idx="2">
                  <c:v>53.44632768361582</c:v>
                </c:pt>
              </c:numCache>
            </c:numRef>
          </c:val>
          <c:extLst>
            <c:ext xmlns:c16="http://schemas.microsoft.com/office/drawing/2014/chart" uri="{C3380CC4-5D6E-409C-BE32-E72D297353CC}">
              <c16:uniqueId val="{00000006-8F01-4CCF-9BFD-4848F18D3096}"/>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1076B89-C8F4-4006-A31C-885F6FA29CFD}" type="datetimeFigureOut">
              <a:rPr kumimoji="1" lang="ja-JP" altLang="en-US" smtClean="0"/>
              <a:t>2025/3/17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3E155D-B901-433E-AD44-8A54BBE605C8}" type="slidenum">
              <a:rPr kumimoji="1" lang="ja-JP" altLang="en-US" smtClean="0"/>
              <a:t>‹#›</a:t>
            </a:fld>
            <a:endParaRPr kumimoji="1" lang="ja-JP" altLang="en-US"/>
          </a:p>
        </p:txBody>
      </p:sp>
    </p:spTree>
    <p:extLst>
      <p:ext uri="{BB962C8B-B14F-4D97-AF65-F5344CB8AC3E}">
        <p14:creationId xmlns:p14="http://schemas.microsoft.com/office/powerpoint/2010/main" val="4233576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1076B89-C8F4-4006-A31C-885F6FA29CFD}" type="datetimeFigureOut">
              <a:rPr kumimoji="1" lang="ja-JP" altLang="en-US" smtClean="0"/>
              <a:t>2025/3/17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3E155D-B901-433E-AD44-8A54BBE605C8}" type="slidenum">
              <a:rPr kumimoji="1" lang="ja-JP" altLang="en-US" smtClean="0"/>
              <a:t>‹#›</a:t>
            </a:fld>
            <a:endParaRPr kumimoji="1" lang="ja-JP" altLang="en-US"/>
          </a:p>
        </p:txBody>
      </p:sp>
    </p:spTree>
    <p:extLst>
      <p:ext uri="{BB962C8B-B14F-4D97-AF65-F5344CB8AC3E}">
        <p14:creationId xmlns:p14="http://schemas.microsoft.com/office/powerpoint/2010/main" val="3333039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1076B89-C8F4-4006-A31C-885F6FA29CFD}" type="datetimeFigureOut">
              <a:rPr kumimoji="1" lang="ja-JP" altLang="en-US" smtClean="0"/>
              <a:t>2025/3/17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3E155D-B901-433E-AD44-8A54BBE605C8}" type="slidenum">
              <a:rPr kumimoji="1" lang="ja-JP" altLang="en-US" smtClean="0"/>
              <a:t>‹#›</a:t>
            </a:fld>
            <a:endParaRPr kumimoji="1" lang="ja-JP" altLang="en-US"/>
          </a:p>
        </p:txBody>
      </p:sp>
    </p:spTree>
    <p:extLst>
      <p:ext uri="{BB962C8B-B14F-4D97-AF65-F5344CB8AC3E}">
        <p14:creationId xmlns:p14="http://schemas.microsoft.com/office/powerpoint/2010/main" val="481550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1076B89-C8F4-4006-A31C-885F6FA29CFD}" type="datetimeFigureOut">
              <a:rPr kumimoji="1" lang="ja-JP" altLang="en-US" smtClean="0"/>
              <a:t>2025/3/17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3E155D-B901-433E-AD44-8A54BBE605C8}" type="slidenum">
              <a:rPr kumimoji="1" lang="ja-JP" altLang="en-US" smtClean="0"/>
              <a:t>‹#›</a:t>
            </a:fld>
            <a:endParaRPr kumimoji="1" lang="ja-JP" altLang="en-US"/>
          </a:p>
        </p:txBody>
      </p:sp>
    </p:spTree>
    <p:extLst>
      <p:ext uri="{BB962C8B-B14F-4D97-AF65-F5344CB8AC3E}">
        <p14:creationId xmlns:p14="http://schemas.microsoft.com/office/powerpoint/2010/main" val="2111950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1076B89-C8F4-4006-A31C-885F6FA29CFD}" type="datetimeFigureOut">
              <a:rPr kumimoji="1" lang="ja-JP" altLang="en-US" smtClean="0"/>
              <a:t>2025/3/17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3E155D-B901-433E-AD44-8A54BBE605C8}" type="slidenum">
              <a:rPr kumimoji="1" lang="ja-JP" altLang="en-US" smtClean="0"/>
              <a:t>‹#›</a:t>
            </a:fld>
            <a:endParaRPr kumimoji="1" lang="ja-JP" altLang="en-US"/>
          </a:p>
        </p:txBody>
      </p:sp>
    </p:spTree>
    <p:extLst>
      <p:ext uri="{BB962C8B-B14F-4D97-AF65-F5344CB8AC3E}">
        <p14:creationId xmlns:p14="http://schemas.microsoft.com/office/powerpoint/2010/main" val="12279631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1076B89-C8F4-4006-A31C-885F6FA29CFD}" type="datetimeFigureOut">
              <a:rPr kumimoji="1" lang="ja-JP" altLang="en-US" smtClean="0"/>
              <a:t>2025/3/17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3E155D-B901-433E-AD44-8A54BBE605C8}" type="slidenum">
              <a:rPr kumimoji="1" lang="ja-JP" altLang="en-US" smtClean="0"/>
              <a:t>‹#›</a:t>
            </a:fld>
            <a:endParaRPr kumimoji="1" lang="ja-JP" altLang="en-US"/>
          </a:p>
        </p:txBody>
      </p:sp>
    </p:spTree>
    <p:extLst>
      <p:ext uri="{BB962C8B-B14F-4D97-AF65-F5344CB8AC3E}">
        <p14:creationId xmlns:p14="http://schemas.microsoft.com/office/powerpoint/2010/main" val="2572181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1076B89-C8F4-4006-A31C-885F6FA29CFD}" type="datetimeFigureOut">
              <a:rPr kumimoji="1" lang="ja-JP" altLang="en-US" smtClean="0"/>
              <a:t>2025/3/17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093E155D-B901-433E-AD44-8A54BBE605C8}" type="slidenum">
              <a:rPr kumimoji="1" lang="ja-JP" altLang="en-US" smtClean="0"/>
              <a:t>‹#›</a:t>
            </a:fld>
            <a:endParaRPr kumimoji="1" lang="ja-JP" altLang="en-US"/>
          </a:p>
        </p:txBody>
      </p:sp>
    </p:spTree>
    <p:extLst>
      <p:ext uri="{BB962C8B-B14F-4D97-AF65-F5344CB8AC3E}">
        <p14:creationId xmlns:p14="http://schemas.microsoft.com/office/powerpoint/2010/main" val="1975067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1076B89-C8F4-4006-A31C-885F6FA29CFD}" type="datetimeFigureOut">
              <a:rPr kumimoji="1" lang="ja-JP" altLang="en-US" smtClean="0"/>
              <a:t>2025/3/17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93E155D-B901-433E-AD44-8A54BBE605C8}" type="slidenum">
              <a:rPr kumimoji="1" lang="ja-JP" altLang="en-US" smtClean="0"/>
              <a:t>‹#›</a:t>
            </a:fld>
            <a:endParaRPr kumimoji="1" lang="ja-JP" altLang="en-US"/>
          </a:p>
        </p:txBody>
      </p:sp>
    </p:spTree>
    <p:extLst>
      <p:ext uri="{BB962C8B-B14F-4D97-AF65-F5344CB8AC3E}">
        <p14:creationId xmlns:p14="http://schemas.microsoft.com/office/powerpoint/2010/main" val="3710814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076B89-C8F4-4006-A31C-885F6FA29CFD}" type="datetimeFigureOut">
              <a:rPr kumimoji="1" lang="ja-JP" altLang="en-US" smtClean="0"/>
              <a:t>2025/3/17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093E155D-B901-433E-AD44-8A54BBE605C8}" type="slidenum">
              <a:rPr kumimoji="1" lang="ja-JP" altLang="en-US" smtClean="0"/>
              <a:t>‹#›</a:t>
            </a:fld>
            <a:endParaRPr kumimoji="1" lang="ja-JP" altLang="en-US"/>
          </a:p>
        </p:txBody>
      </p:sp>
    </p:spTree>
    <p:extLst>
      <p:ext uri="{BB962C8B-B14F-4D97-AF65-F5344CB8AC3E}">
        <p14:creationId xmlns:p14="http://schemas.microsoft.com/office/powerpoint/2010/main" val="1545340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1076B89-C8F4-4006-A31C-885F6FA29CFD}" type="datetimeFigureOut">
              <a:rPr kumimoji="1" lang="ja-JP" altLang="en-US" smtClean="0"/>
              <a:t>2025/3/17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3E155D-B901-433E-AD44-8A54BBE605C8}" type="slidenum">
              <a:rPr kumimoji="1" lang="ja-JP" altLang="en-US" smtClean="0"/>
              <a:t>‹#›</a:t>
            </a:fld>
            <a:endParaRPr kumimoji="1" lang="ja-JP" altLang="en-US"/>
          </a:p>
        </p:txBody>
      </p:sp>
    </p:spTree>
    <p:extLst>
      <p:ext uri="{BB962C8B-B14F-4D97-AF65-F5344CB8AC3E}">
        <p14:creationId xmlns:p14="http://schemas.microsoft.com/office/powerpoint/2010/main" val="1972752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1076B89-C8F4-4006-A31C-885F6FA29CFD}" type="datetimeFigureOut">
              <a:rPr kumimoji="1" lang="ja-JP" altLang="en-US" smtClean="0"/>
              <a:t>2025/3/17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3E155D-B901-433E-AD44-8A54BBE605C8}" type="slidenum">
              <a:rPr kumimoji="1" lang="ja-JP" altLang="en-US" smtClean="0"/>
              <a:t>‹#›</a:t>
            </a:fld>
            <a:endParaRPr kumimoji="1" lang="ja-JP" altLang="en-US"/>
          </a:p>
        </p:txBody>
      </p:sp>
    </p:spTree>
    <p:extLst>
      <p:ext uri="{BB962C8B-B14F-4D97-AF65-F5344CB8AC3E}">
        <p14:creationId xmlns:p14="http://schemas.microsoft.com/office/powerpoint/2010/main" val="1894832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A1076B89-C8F4-4006-A31C-885F6FA29CFD}" type="datetimeFigureOut">
              <a:rPr kumimoji="1" lang="ja-JP" altLang="en-US" smtClean="0"/>
              <a:t>2025/3/17</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093E155D-B901-433E-AD44-8A54BBE605C8}" type="slidenum">
              <a:rPr kumimoji="1" lang="ja-JP" altLang="en-US" smtClean="0"/>
              <a:t>‹#›</a:t>
            </a:fld>
            <a:endParaRPr kumimoji="1" lang="ja-JP" altLang="en-US"/>
          </a:p>
        </p:txBody>
      </p:sp>
    </p:spTree>
    <p:extLst>
      <p:ext uri="{BB962C8B-B14F-4D97-AF65-F5344CB8AC3E}">
        <p14:creationId xmlns:p14="http://schemas.microsoft.com/office/powerpoint/2010/main" val="9112969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7.pn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図 46">
            <a:extLst>
              <a:ext uri="{FF2B5EF4-FFF2-40B4-BE49-F238E27FC236}">
                <a16:creationId xmlns:a16="http://schemas.microsoft.com/office/drawing/2014/main" id="{86D05EFB-49D2-13DB-5EF9-9D441A917568}"/>
              </a:ext>
            </a:extLst>
          </p:cNvPr>
          <p:cNvPicPr>
            <a:picLocks noChangeAspect="1"/>
          </p:cNvPicPr>
          <p:nvPr/>
        </p:nvPicPr>
        <p:blipFill>
          <a:blip r:embed="rId2">
            <a:alphaModFix amt="12000"/>
            <a:extLst>
              <a:ext uri="{BEBA8EAE-BF5A-486C-A8C5-ECC9F3942E4B}">
                <a14:imgProps xmlns:a14="http://schemas.microsoft.com/office/drawing/2010/main">
                  <a14:imgLayer r:embed="rId3">
                    <a14:imgEffect>
                      <a14:saturation sat="88000"/>
                    </a14:imgEffect>
                  </a14:imgLayer>
                </a14:imgProps>
              </a:ext>
            </a:extLst>
          </a:blip>
          <a:stretch>
            <a:fillRect/>
          </a:stretch>
        </p:blipFill>
        <p:spPr>
          <a:xfrm>
            <a:off x="6438" y="0"/>
            <a:ext cx="6845123" cy="9906000"/>
          </a:xfrm>
          <a:prstGeom prst="rect">
            <a:avLst/>
          </a:prstGeom>
        </p:spPr>
      </p:pic>
      <p:sp>
        <p:nvSpPr>
          <p:cNvPr id="11" name="テキスト ボックス 32">
            <a:extLst>
              <a:ext uri="{FF2B5EF4-FFF2-40B4-BE49-F238E27FC236}">
                <a16:creationId xmlns:a16="http://schemas.microsoft.com/office/drawing/2014/main" id="{6C3EA70E-7B01-B47C-7C8E-DC7A022E4892}"/>
              </a:ext>
            </a:extLst>
          </p:cNvPr>
          <p:cNvSpPr txBox="1">
            <a:spLocks noChangeArrowheads="1"/>
          </p:cNvSpPr>
          <p:nvPr/>
        </p:nvSpPr>
        <p:spPr bwMode="auto">
          <a:xfrm>
            <a:off x="73006" y="110482"/>
            <a:ext cx="67849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a:r>
              <a:rPr lang="ja-JP" altLang="en-US" sz="1400" b="1" dirty="0">
                <a:solidFill>
                  <a:srgbClr val="000000"/>
                </a:solidFill>
                <a:latin typeface="UD デジタル 教科書体 NP-B" panose="02020700000000000000" pitchFamily="18" charset="-128"/>
                <a:ea typeface="UD デジタル 教科書体 NP-B" panose="02020700000000000000" pitchFamily="18" charset="-128"/>
              </a:rPr>
              <a:t>食品の栄養成分表示を活用しましょう！</a:t>
            </a:r>
            <a:endParaRPr lang="en-US" altLang="ja-JP" sz="1400" b="1" dirty="0">
              <a:solidFill>
                <a:srgbClr val="000000"/>
              </a:solidFill>
              <a:latin typeface="UD デジタル 教科書体 NP-B" panose="02020700000000000000" pitchFamily="18" charset="-128"/>
              <a:ea typeface="UD デジタル 教科書体 NP-B" panose="02020700000000000000" pitchFamily="18" charset="-128"/>
            </a:endParaRPr>
          </a:p>
        </p:txBody>
      </p:sp>
      <p:sp>
        <p:nvSpPr>
          <p:cNvPr id="14" name="テキスト ボックス 13">
            <a:extLst>
              <a:ext uri="{FF2B5EF4-FFF2-40B4-BE49-F238E27FC236}">
                <a16:creationId xmlns:a16="http://schemas.microsoft.com/office/drawing/2014/main" id="{59997D4D-4DBD-0653-B3C6-AC94E9485B67}"/>
              </a:ext>
            </a:extLst>
          </p:cNvPr>
          <p:cNvSpPr txBox="1"/>
          <p:nvPr/>
        </p:nvSpPr>
        <p:spPr>
          <a:xfrm>
            <a:off x="140851" y="409054"/>
            <a:ext cx="6535757" cy="1107996"/>
          </a:xfrm>
          <a:prstGeom prst="rect">
            <a:avLst/>
          </a:prstGeom>
          <a:solidFill>
            <a:srgbClr val="DEEBF7">
              <a:alpha val="61961"/>
            </a:srgbClr>
          </a:solidFill>
          <a:ln w="28575">
            <a:solidFill>
              <a:srgbClr val="00B0F0"/>
            </a:solidFill>
            <a:prstDash val="sysDash"/>
          </a:ln>
        </p:spPr>
        <p:txBody>
          <a:bodyPr wrap="square">
            <a:spAutoFit/>
          </a:bodyPr>
          <a:lstStyle/>
          <a:p>
            <a:r>
              <a:rPr lang="ja-JP" altLang="en-US" sz="1100" dirty="0"/>
              <a:t>　栄養成分表示とは、食品に「どのような栄養成分」が「どのくらい含まれているか」を、分かりやすく示したものです。栄養成分表示には、熱量（エネルギー）、たんぱく質、脂質、炭水化物、食塩相当量の</a:t>
            </a:r>
            <a:r>
              <a:rPr lang="en-US" altLang="ja-JP" sz="1100" dirty="0"/>
              <a:t>5</a:t>
            </a:r>
            <a:r>
              <a:rPr lang="ja-JP" altLang="en-US" sz="1100" dirty="0"/>
              <a:t>つが必ず表示されています。</a:t>
            </a:r>
            <a:r>
              <a:rPr lang="en-US" altLang="ja-JP" sz="1100" dirty="0"/>
              <a:t>1</a:t>
            </a:r>
            <a:r>
              <a:rPr lang="ja-JP" altLang="en-US" sz="1100" dirty="0"/>
              <a:t>日に必要な量のうち、食品からどの程度摂取しているかなど、栄養成分表示を上手に活用することで健康的な食事の摂取につながります。フードバンクで提供されている加工食品の栄養成分表を確認し、対象者に必要な栄養素等摂取量より多すぎる栄養素等、少なすぎる栄養素等が何であるのか確認しましょう。</a:t>
            </a:r>
          </a:p>
        </p:txBody>
      </p:sp>
      <p:sp>
        <p:nvSpPr>
          <p:cNvPr id="15" name="テキスト ボックス 32">
            <a:extLst>
              <a:ext uri="{FF2B5EF4-FFF2-40B4-BE49-F238E27FC236}">
                <a16:creationId xmlns:a16="http://schemas.microsoft.com/office/drawing/2014/main" id="{81EAE48A-9009-B2C0-ED94-5611785B1487}"/>
              </a:ext>
            </a:extLst>
          </p:cNvPr>
          <p:cNvSpPr txBox="1">
            <a:spLocks noChangeArrowheads="1"/>
          </p:cNvSpPr>
          <p:nvPr/>
        </p:nvSpPr>
        <p:spPr bwMode="auto">
          <a:xfrm>
            <a:off x="36503" y="1642436"/>
            <a:ext cx="67849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ja-JP" altLang="en-US" sz="1200" b="1" dirty="0">
                <a:solidFill>
                  <a:srgbClr val="000000"/>
                </a:solidFill>
                <a:latin typeface="UD デジタル 教科書体 NP-B" panose="02020700000000000000" pitchFamily="18" charset="-128"/>
                <a:ea typeface="UD デジタル 教科書体 NP-B" panose="02020700000000000000" pitchFamily="18" charset="-128"/>
              </a:rPr>
              <a:t>▶栄養成分表示の活用方法</a:t>
            </a:r>
            <a:endParaRPr lang="en-US" altLang="ja-JP" sz="1200" b="1" dirty="0">
              <a:solidFill>
                <a:srgbClr val="000000"/>
              </a:solidFill>
              <a:latin typeface="UD デジタル 教科書体 NP-B" panose="02020700000000000000" pitchFamily="18" charset="-128"/>
              <a:ea typeface="UD デジタル 教科書体 NP-B" panose="02020700000000000000" pitchFamily="18" charset="-128"/>
            </a:endParaRPr>
          </a:p>
        </p:txBody>
      </p:sp>
      <p:sp>
        <p:nvSpPr>
          <p:cNvPr id="17" name="テキスト ボックス 16">
            <a:extLst>
              <a:ext uri="{FF2B5EF4-FFF2-40B4-BE49-F238E27FC236}">
                <a16:creationId xmlns:a16="http://schemas.microsoft.com/office/drawing/2014/main" id="{F5B1BF65-C832-149A-87D2-47CE2968FC98}"/>
              </a:ext>
            </a:extLst>
          </p:cNvPr>
          <p:cNvSpPr txBox="1"/>
          <p:nvPr/>
        </p:nvSpPr>
        <p:spPr>
          <a:xfrm>
            <a:off x="57994" y="1848619"/>
            <a:ext cx="6628472" cy="600164"/>
          </a:xfrm>
          <a:prstGeom prst="rect">
            <a:avLst/>
          </a:prstGeom>
          <a:noFill/>
        </p:spPr>
        <p:txBody>
          <a:bodyPr wrap="square">
            <a:spAutoFit/>
          </a:bodyPr>
          <a:lstStyle/>
          <a:p>
            <a:r>
              <a:rPr lang="ja-JP" altLang="en-US" sz="1100" b="1" dirty="0"/>
              <a:t>①必要な栄養素等摂取量を把握する</a:t>
            </a:r>
            <a:endParaRPr lang="en-US" altLang="ja-JP" sz="1100" b="1" dirty="0"/>
          </a:p>
          <a:p>
            <a:r>
              <a:rPr lang="ja-JP" altLang="en-US" sz="1100" dirty="0"/>
              <a:t>　必要なエネルギーや栄養素摂取量は性・年齢・日常の活動量などによって、異なります。自分が所属するフードバンクの対象者を想定しながら、</a:t>
            </a:r>
            <a:r>
              <a:rPr lang="en-US" altLang="ja-JP" sz="1100" dirty="0"/>
              <a:t>1</a:t>
            </a:r>
            <a:r>
              <a:rPr lang="ja-JP" altLang="en-US" sz="1100" dirty="0"/>
              <a:t>日に必要な栄養素等摂取量をチェックしてみましょう。</a:t>
            </a:r>
          </a:p>
        </p:txBody>
      </p:sp>
      <p:sp>
        <p:nvSpPr>
          <p:cNvPr id="19" name="テキスト ボックス 18">
            <a:extLst>
              <a:ext uri="{FF2B5EF4-FFF2-40B4-BE49-F238E27FC236}">
                <a16:creationId xmlns:a16="http://schemas.microsoft.com/office/drawing/2014/main" id="{1791116F-C108-8043-BDD2-283EBDA9F89D}"/>
              </a:ext>
            </a:extLst>
          </p:cNvPr>
          <p:cNvSpPr txBox="1"/>
          <p:nvPr/>
        </p:nvSpPr>
        <p:spPr>
          <a:xfrm>
            <a:off x="16233" y="2412140"/>
            <a:ext cx="3429000" cy="261610"/>
          </a:xfrm>
          <a:prstGeom prst="rect">
            <a:avLst/>
          </a:prstGeom>
          <a:noFill/>
        </p:spPr>
        <p:txBody>
          <a:bodyPr wrap="square">
            <a:spAutoFit/>
          </a:bodyPr>
          <a:lstStyle/>
          <a:p>
            <a:r>
              <a:rPr lang="en-US" altLang="ja-JP" sz="1050" b="1" dirty="0">
                <a:solidFill>
                  <a:srgbClr val="00B0F0"/>
                </a:solidFill>
              </a:rPr>
              <a:t>A</a:t>
            </a:r>
            <a:r>
              <a:rPr lang="ja-JP" altLang="en-US" sz="1050" b="1" dirty="0">
                <a:solidFill>
                  <a:srgbClr val="00B0F0"/>
                </a:solidFill>
              </a:rPr>
              <a:t>．熱量</a:t>
            </a:r>
            <a:r>
              <a:rPr lang="en-US" altLang="ja-JP" sz="1050" b="1" dirty="0">
                <a:solidFill>
                  <a:srgbClr val="00B0F0"/>
                </a:solidFill>
              </a:rPr>
              <a:t>(</a:t>
            </a:r>
            <a:r>
              <a:rPr lang="ja-JP" altLang="en-US" sz="1050" b="1" dirty="0">
                <a:solidFill>
                  <a:srgbClr val="00B0F0"/>
                </a:solidFill>
              </a:rPr>
              <a:t>エネルギー</a:t>
            </a:r>
            <a:r>
              <a:rPr lang="en-US" altLang="ja-JP" sz="1050" b="1" dirty="0">
                <a:solidFill>
                  <a:srgbClr val="00B0F0"/>
                </a:solidFill>
              </a:rPr>
              <a:t>)</a:t>
            </a:r>
            <a:endParaRPr lang="ja-JP" altLang="en-US" sz="1050" b="1" dirty="0">
              <a:solidFill>
                <a:srgbClr val="00B0F0"/>
              </a:solidFill>
            </a:endParaRPr>
          </a:p>
        </p:txBody>
      </p:sp>
      <p:sp>
        <p:nvSpPr>
          <p:cNvPr id="27" name="テキスト ボックス 26">
            <a:extLst>
              <a:ext uri="{FF2B5EF4-FFF2-40B4-BE49-F238E27FC236}">
                <a16:creationId xmlns:a16="http://schemas.microsoft.com/office/drawing/2014/main" id="{85B4488A-3E2E-868C-49B9-BEF01036126B}"/>
              </a:ext>
            </a:extLst>
          </p:cNvPr>
          <p:cNvSpPr txBox="1"/>
          <p:nvPr/>
        </p:nvSpPr>
        <p:spPr>
          <a:xfrm>
            <a:off x="16233" y="6347995"/>
            <a:ext cx="6660375" cy="754053"/>
          </a:xfrm>
          <a:prstGeom prst="rect">
            <a:avLst/>
          </a:prstGeom>
          <a:noFill/>
        </p:spPr>
        <p:txBody>
          <a:bodyPr wrap="square">
            <a:spAutoFit/>
          </a:bodyPr>
          <a:lstStyle/>
          <a:p>
            <a:r>
              <a:rPr lang="en-US" altLang="ja-JP" sz="1100" dirty="0">
                <a:solidFill>
                  <a:srgbClr val="00B0F0"/>
                </a:solidFill>
              </a:rPr>
              <a:t>B</a:t>
            </a:r>
            <a:r>
              <a:rPr lang="ja-JP" altLang="en-US" sz="1100" dirty="0">
                <a:solidFill>
                  <a:srgbClr val="00B0F0"/>
                </a:solidFill>
              </a:rPr>
              <a:t>．エネルギー産生栄養素（たんぱく質、脂質、炭水化物）</a:t>
            </a:r>
            <a:endParaRPr lang="en-US" altLang="ja-JP" sz="1100" dirty="0">
              <a:solidFill>
                <a:srgbClr val="00B0F0"/>
              </a:solidFill>
            </a:endParaRPr>
          </a:p>
          <a:p>
            <a:r>
              <a:rPr lang="ja-JP" altLang="en-US" sz="1100" dirty="0"/>
              <a:t>　</a:t>
            </a:r>
            <a:r>
              <a:rPr lang="ja-JP" altLang="en-US" sz="1050" dirty="0"/>
              <a:t>たんぱく質、脂質、炭水化物は体内で熱量を産生します</a:t>
            </a:r>
            <a:r>
              <a:rPr lang="en-US" altLang="ja-JP" sz="1050" dirty="0"/>
              <a:t>(</a:t>
            </a:r>
            <a:r>
              <a:rPr lang="ja-JP" altLang="en-US" sz="1050" dirty="0"/>
              <a:t>たんぱく質</a:t>
            </a:r>
            <a:r>
              <a:rPr lang="en-US" altLang="ja-JP" sz="1050" dirty="0"/>
              <a:t>1g</a:t>
            </a:r>
            <a:r>
              <a:rPr lang="ja-JP" altLang="en-US" sz="1050" dirty="0"/>
              <a:t>＝</a:t>
            </a:r>
            <a:r>
              <a:rPr lang="en-US" altLang="ja-JP" sz="1050" dirty="0"/>
              <a:t>4kcal</a:t>
            </a:r>
            <a:r>
              <a:rPr lang="ja-JP" altLang="en-US" sz="1050" dirty="0"/>
              <a:t>、脂質</a:t>
            </a:r>
            <a:r>
              <a:rPr lang="en-US" altLang="ja-JP" sz="1050" dirty="0"/>
              <a:t>1g</a:t>
            </a:r>
            <a:r>
              <a:rPr lang="ja-JP" altLang="en-US" sz="1050" dirty="0"/>
              <a:t>＝</a:t>
            </a:r>
            <a:r>
              <a:rPr lang="en-US" altLang="ja-JP" sz="1050" dirty="0"/>
              <a:t>9kcal</a:t>
            </a:r>
            <a:r>
              <a:rPr lang="ja-JP" altLang="en-US" sz="1050" dirty="0"/>
              <a:t>、炭水化物</a:t>
            </a:r>
            <a:r>
              <a:rPr lang="en-US" altLang="ja-JP" sz="1050" dirty="0"/>
              <a:t>1g</a:t>
            </a:r>
            <a:r>
              <a:rPr lang="ja-JP" altLang="en-US" sz="1050" dirty="0"/>
              <a:t>＝</a:t>
            </a:r>
            <a:r>
              <a:rPr lang="en-US" altLang="ja-JP" sz="1050" dirty="0"/>
              <a:t>4kcal)</a:t>
            </a:r>
            <a:r>
              <a:rPr lang="ja-JP" altLang="en-US" sz="1050" dirty="0"/>
              <a:t>。下の表の年齢から必要なたんぱく質、脂質、炭水化物のエネルギー比率の目標量をチェックしてみましょう。</a:t>
            </a:r>
            <a:endParaRPr lang="ja-JP" altLang="en-US" sz="1100" dirty="0"/>
          </a:p>
        </p:txBody>
      </p:sp>
      <p:sp>
        <p:nvSpPr>
          <p:cNvPr id="31" name="テキスト ボックス 30">
            <a:extLst>
              <a:ext uri="{FF2B5EF4-FFF2-40B4-BE49-F238E27FC236}">
                <a16:creationId xmlns:a16="http://schemas.microsoft.com/office/drawing/2014/main" id="{25029C60-1828-9A86-7C27-3279B03F4FFF}"/>
              </a:ext>
            </a:extLst>
          </p:cNvPr>
          <p:cNvSpPr txBox="1"/>
          <p:nvPr/>
        </p:nvSpPr>
        <p:spPr>
          <a:xfrm>
            <a:off x="16233" y="7723151"/>
            <a:ext cx="3429000" cy="261610"/>
          </a:xfrm>
          <a:prstGeom prst="rect">
            <a:avLst/>
          </a:prstGeom>
          <a:noFill/>
        </p:spPr>
        <p:txBody>
          <a:bodyPr wrap="square">
            <a:spAutoFit/>
          </a:bodyPr>
          <a:lstStyle/>
          <a:p>
            <a:r>
              <a:rPr lang="en-US" altLang="ja-JP" sz="1100" dirty="0">
                <a:solidFill>
                  <a:srgbClr val="00B0F0"/>
                </a:solidFill>
              </a:rPr>
              <a:t>C</a:t>
            </a:r>
            <a:r>
              <a:rPr lang="ja-JP" altLang="en-US" sz="1100" dirty="0">
                <a:solidFill>
                  <a:srgbClr val="00B0F0"/>
                </a:solidFill>
              </a:rPr>
              <a:t>．食塩相当量</a:t>
            </a:r>
          </a:p>
        </p:txBody>
      </p:sp>
      <p:sp>
        <p:nvSpPr>
          <p:cNvPr id="33" name="テキスト ボックス 32">
            <a:extLst>
              <a:ext uri="{FF2B5EF4-FFF2-40B4-BE49-F238E27FC236}">
                <a16:creationId xmlns:a16="http://schemas.microsoft.com/office/drawing/2014/main" id="{F5EFFE83-699B-62A6-0CFD-3CF1F2A078F0}"/>
              </a:ext>
            </a:extLst>
          </p:cNvPr>
          <p:cNvSpPr txBox="1"/>
          <p:nvPr/>
        </p:nvSpPr>
        <p:spPr>
          <a:xfrm>
            <a:off x="103858" y="7847692"/>
            <a:ext cx="6608756" cy="600164"/>
          </a:xfrm>
          <a:prstGeom prst="rect">
            <a:avLst/>
          </a:prstGeom>
          <a:noFill/>
        </p:spPr>
        <p:txBody>
          <a:bodyPr wrap="square">
            <a:spAutoFit/>
          </a:bodyPr>
          <a:lstStyle/>
          <a:p>
            <a:r>
              <a:rPr lang="ja-JP" altLang="en-US" sz="1200" dirty="0"/>
              <a:t>　</a:t>
            </a:r>
            <a:r>
              <a:rPr lang="ja-JP" altLang="en-US" sz="1050" dirty="0"/>
              <a:t>食塩の摂り過ぎは高血圧や心血管疾患、脳血管疾患</a:t>
            </a:r>
            <a:r>
              <a:rPr lang="ja-JP" altLang="en-US" sz="1050"/>
              <a:t>、胃がん等のリスクを高める</a:t>
            </a:r>
            <a:r>
              <a:rPr lang="ja-JP" altLang="en-US" sz="1050" dirty="0"/>
              <a:t>など、生活習慣病の原因となります。食品に含まれる食塩相当量を確認し、食塩を摂り過ぎないよう注意しましょう。下の表の性・年齢から目標とされる食塩摂取量をチェックしてみましょう。</a:t>
            </a:r>
            <a:endParaRPr lang="ja-JP" altLang="en-US" sz="1200" dirty="0"/>
          </a:p>
        </p:txBody>
      </p:sp>
      <p:sp>
        <p:nvSpPr>
          <p:cNvPr id="36" name="テキスト ボックス 35">
            <a:extLst>
              <a:ext uri="{FF2B5EF4-FFF2-40B4-BE49-F238E27FC236}">
                <a16:creationId xmlns:a16="http://schemas.microsoft.com/office/drawing/2014/main" id="{C5811A6D-3ED7-A59D-DB3C-AECE7099F68B}"/>
              </a:ext>
            </a:extLst>
          </p:cNvPr>
          <p:cNvSpPr txBox="1"/>
          <p:nvPr/>
        </p:nvSpPr>
        <p:spPr>
          <a:xfrm>
            <a:off x="4281267" y="9686031"/>
            <a:ext cx="3429000" cy="246221"/>
          </a:xfrm>
          <a:prstGeom prst="rect">
            <a:avLst/>
          </a:prstGeom>
          <a:noFill/>
        </p:spPr>
        <p:txBody>
          <a:bodyPr wrap="square">
            <a:spAutoFit/>
          </a:bodyPr>
          <a:lstStyle/>
          <a:p>
            <a:r>
              <a:rPr lang="ja-JP" altLang="en-US" sz="1000" dirty="0"/>
              <a:t>参考：日本人の食事摂取基準（</a:t>
            </a:r>
            <a:r>
              <a:rPr lang="en-US" altLang="ja-JP" sz="1000" dirty="0"/>
              <a:t>2025</a:t>
            </a:r>
            <a:r>
              <a:rPr lang="ja-JP" altLang="en-US" sz="1000" dirty="0"/>
              <a:t>年版）</a:t>
            </a:r>
          </a:p>
        </p:txBody>
      </p:sp>
      <p:sp>
        <p:nvSpPr>
          <p:cNvPr id="39" name="テキスト ボックス 38">
            <a:extLst>
              <a:ext uri="{FF2B5EF4-FFF2-40B4-BE49-F238E27FC236}">
                <a16:creationId xmlns:a16="http://schemas.microsoft.com/office/drawing/2014/main" id="{EEB35705-8D63-8140-E71F-5DFC491EECEB}"/>
              </a:ext>
            </a:extLst>
          </p:cNvPr>
          <p:cNvSpPr txBox="1"/>
          <p:nvPr/>
        </p:nvSpPr>
        <p:spPr>
          <a:xfrm>
            <a:off x="103858" y="2570467"/>
            <a:ext cx="6784994" cy="1223412"/>
          </a:xfrm>
          <a:prstGeom prst="rect">
            <a:avLst/>
          </a:prstGeom>
          <a:noFill/>
        </p:spPr>
        <p:txBody>
          <a:bodyPr wrap="square">
            <a:spAutoFit/>
          </a:bodyPr>
          <a:lstStyle/>
          <a:p>
            <a:r>
              <a:rPr lang="ja-JP" altLang="en-US" sz="1050" dirty="0"/>
              <a:t>　熱量</a:t>
            </a:r>
            <a:r>
              <a:rPr lang="en-US" altLang="ja-JP" sz="1050" dirty="0"/>
              <a:t>(</a:t>
            </a:r>
            <a:r>
              <a:rPr lang="ja-JP" altLang="en-US" sz="1050" dirty="0"/>
              <a:t>エネルギー</a:t>
            </a:r>
            <a:r>
              <a:rPr lang="en-US" altLang="ja-JP" sz="1050" dirty="0"/>
              <a:t>)</a:t>
            </a:r>
            <a:r>
              <a:rPr lang="ja-JP" altLang="en-US" sz="1050" dirty="0"/>
              <a:t>は生命機能の維持や身体活動に利用されます。エネルギー摂取量がエネルギー消費量を上回る状態が続いてしまうと、体重は増加し、肥満や生活習慣病の原因となります。一方、エネルギー摂取量がエネルギー消費量を下回る状態が続いてしまうと体重は減少し、低栄養状態の原因となります。健康の保持・増進や生活習慣病予防のためには、</a:t>
            </a:r>
            <a:r>
              <a:rPr lang="ja-JP" altLang="en-US" sz="1050" b="1" u="sng" dirty="0"/>
              <a:t>エネルギー摂取量</a:t>
            </a:r>
            <a:r>
              <a:rPr lang="ja-JP" altLang="en-US" sz="1050" u="sng" dirty="0"/>
              <a:t>と</a:t>
            </a:r>
            <a:r>
              <a:rPr lang="ja-JP" altLang="en-US" sz="1050" b="1" u="sng" dirty="0"/>
              <a:t>エネルギー消費量</a:t>
            </a:r>
            <a:r>
              <a:rPr lang="ja-JP" altLang="en-US" sz="1050" u="sng" dirty="0"/>
              <a:t>の</a:t>
            </a:r>
            <a:r>
              <a:rPr lang="ja-JP" altLang="en-US" sz="1050" b="1" u="sng" dirty="0"/>
              <a:t>バランスが重要</a:t>
            </a:r>
            <a:r>
              <a:rPr lang="ja-JP" altLang="en-US" sz="1050" dirty="0"/>
              <a:t>となります。</a:t>
            </a:r>
          </a:p>
          <a:p>
            <a:r>
              <a:rPr lang="ja-JP" altLang="en-US" sz="1050" dirty="0"/>
              <a:t>　下の表の性・年齢・日常の活動量から必要なエネルギー量の目安をチェックしてみましょう。なお、エネルギー必要量を正しく推定することは大変難しいです。そのため、</a:t>
            </a:r>
            <a:r>
              <a:rPr lang="ja-JP" altLang="en-US" sz="1050" b="1" u="sng" dirty="0"/>
              <a:t>エネルギーの過不足の評価や管理には、体重の変化及び </a:t>
            </a:r>
            <a:r>
              <a:rPr lang="en-US" altLang="ja-JP" sz="1050" b="1" u="sng" dirty="0"/>
              <a:t>BMI</a:t>
            </a:r>
            <a:r>
              <a:rPr lang="ja-JP" altLang="en-US" sz="1050" b="1" u="sng" dirty="0"/>
              <a:t>を用いる</a:t>
            </a:r>
            <a:r>
              <a:rPr lang="ja-JP" altLang="en-US" sz="1050" dirty="0"/>
              <a:t>ことが望ましいですが、ここでは推定エネルギー必要量を参考値として示しています。</a:t>
            </a:r>
          </a:p>
        </p:txBody>
      </p:sp>
      <p:sp>
        <p:nvSpPr>
          <p:cNvPr id="42" name="テキスト ボックス 41">
            <a:extLst>
              <a:ext uri="{FF2B5EF4-FFF2-40B4-BE49-F238E27FC236}">
                <a16:creationId xmlns:a16="http://schemas.microsoft.com/office/drawing/2014/main" id="{E7AB9DFA-DFC6-D927-643D-F46B67EF1C62}"/>
              </a:ext>
            </a:extLst>
          </p:cNvPr>
          <p:cNvSpPr txBox="1"/>
          <p:nvPr/>
        </p:nvSpPr>
        <p:spPr>
          <a:xfrm>
            <a:off x="3880838" y="5367636"/>
            <a:ext cx="2940658" cy="954107"/>
          </a:xfrm>
          <a:prstGeom prst="rect">
            <a:avLst/>
          </a:prstGeom>
          <a:noFill/>
        </p:spPr>
        <p:txBody>
          <a:bodyPr wrap="square">
            <a:spAutoFit/>
          </a:bodyPr>
          <a:lstStyle/>
          <a:p>
            <a:r>
              <a:rPr lang="en-US" altLang="ja-JP" sz="700" dirty="0"/>
              <a:t>※</a:t>
            </a:r>
            <a:r>
              <a:rPr lang="ja-JP" altLang="en-US" sz="700" dirty="0"/>
              <a:t>：身体活動レベル</a:t>
            </a:r>
            <a:r>
              <a:rPr lang="en-US" altLang="ja-JP" sz="700" dirty="0"/>
              <a:t>(Ⅰ</a:t>
            </a:r>
            <a:r>
              <a:rPr lang="ja-JP" altLang="en-US" sz="700" dirty="0"/>
              <a:t>生活の大部分が座位で、静的な活動が中心の場合、</a:t>
            </a:r>
            <a:r>
              <a:rPr lang="en-US" altLang="ja-JP" sz="700" dirty="0"/>
              <a:t>Ⅱ</a:t>
            </a:r>
            <a:r>
              <a:rPr lang="ja-JP" altLang="en-US" sz="700" dirty="0"/>
              <a:t>座位中心の仕事だが、職場内での移動や立位での作業・接客等、通勤・買い物での歩行、家事、軽いスポーツ、のいずれかを含む場合、</a:t>
            </a:r>
            <a:r>
              <a:rPr lang="en-US" altLang="ja-JP" sz="700" dirty="0"/>
              <a:t>Ⅲ</a:t>
            </a:r>
            <a:r>
              <a:rPr lang="ja-JP" altLang="en-US" sz="700" dirty="0"/>
              <a:t>移動や立位の多い仕事への従事者、あるいは、スポーツなど余暇における活発な運動習慣をもっている場合</a:t>
            </a:r>
            <a:r>
              <a:rPr lang="en-US" altLang="ja-JP" sz="700" dirty="0"/>
              <a:t>)</a:t>
            </a:r>
          </a:p>
          <a:p>
            <a:r>
              <a:rPr lang="en-US" altLang="ja-JP" sz="700" dirty="0"/>
              <a:t>†</a:t>
            </a:r>
            <a:r>
              <a:rPr lang="ja-JP" altLang="en-US" sz="700" dirty="0"/>
              <a:t>：</a:t>
            </a:r>
            <a:r>
              <a:rPr lang="en-US" altLang="ja-JP" sz="700" dirty="0"/>
              <a:t>Ⅱ</a:t>
            </a:r>
            <a:r>
              <a:rPr lang="ja-JP" altLang="en-US" sz="700" dirty="0"/>
              <a:t>自立している者、</a:t>
            </a:r>
            <a:r>
              <a:rPr lang="en-US" altLang="ja-JP" sz="700" dirty="0"/>
              <a:t>Ⅰ</a:t>
            </a:r>
            <a:r>
              <a:rPr lang="ja-JP" altLang="en-US" sz="700" dirty="0"/>
              <a:t>自宅にいてほとんど外出しない者に相当する。なお、</a:t>
            </a:r>
            <a:r>
              <a:rPr lang="en-US" altLang="ja-JP" sz="700" dirty="0"/>
              <a:t>Ⅰ</a:t>
            </a:r>
            <a:r>
              <a:rPr lang="ja-JP" altLang="en-US" sz="700" dirty="0"/>
              <a:t>は高齢者施設で自立に近い状態で過ごしている者にも適用できる値である。</a:t>
            </a:r>
          </a:p>
        </p:txBody>
      </p:sp>
      <p:pic>
        <p:nvPicPr>
          <p:cNvPr id="48" name="図 47">
            <a:extLst>
              <a:ext uri="{FF2B5EF4-FFF2-40B4-BE49-F238E27FC236}">
                <a16:creationId xmlns:a16="http://schemas.microsoft.com/office/drawing/2014/main" id="{A3999504-E5B0-AB23-D375-BE7150E9C06D}"/>
              </a:ext>
            </a:extLst>
          </p:cNvPr>
          <p:cNvPicPr>
            <a:picLocks noChangeAspect="1"/>
          </p:cNvPicPr>
          <p:nvPr/>
        </p:nvPicPr>
        <p:blipFill>
          <a:blip r:embed="rId4"/>
          <a:stretch>
            <a:fillRect/>
          </a:stretch>
        </p:blipFill>
        <p:spPr>
          <a:xfrm>
            <a:off x="342819" y="8418672"/>
            <a:ext cx="2018415" cy="1416699"/>
          </a:xfrm>
          <a:prstGeom prst="rect">
            <a:avLst/>
          </a:prstGeom>
        </p:spPr>
      </p:pic>
      <p:pic>
        <p:nvPicPr>
          <p:cNvPr id="49" name="図 48">
            <a:extLst>
              <a:ext uri="{FF2B5EF4-FFF2-40B4-BE49-F238E27FC236}">
                <a16:creationId xmlns:a16="http://schemas.microsoft.com/office/drawing/2014/main" id="{B2B1765D-89C4-4329-6EDF-4C6D6A8D2742}"/>
              </a:ext>
            </a:extLst>
          </p:cNvPr>
          <p:cNvPicPr>
            <a:picLocks noChangeAspect="1"/>
          </p:cNvPicPr>
          <p:nvPr/>
        </p:nvPicPr>
        <p:blipFill>
          <a:blip r:embed="rId5"/>
          <a:stretch>
            <a:fillRect/>
          </a:stretch>
        </p:blipFill>
        <p:spPr>
          <a:xfrm>
            <a:off x="342819" y="7069041"/>
            <a:ext cx="3749762" cy="648852"/>
          </a:xfrm>
          <a:prstGeom prst="rect">
            <a:avLst/>
          </a:prstGeom>
        </p:spPr>
      </p:pic>
      <p:pic>
        <p:nvPicPr>
          <p:cNvPr id="50" name="図 49">
            <a:extLst>
              <a:ext uri="{FF2B5EF4-FFF2-40B4-BE49-F238E27FC236}">
                <a16:creationId xmlns:a16="http://schemas.microsoft.com/office/drawing/2014/main" id="{CB2A6D72-2437-4603-81CA-A6D8551A3EC0}"/>
              </a:ext>
            </a:extLst>
          </p:cNvPr>
          <p:cNvPicPr>
            <a:picLocks noChangeAspect="1"/>
          </p:cNvPicPr>
          <p:nvPr/>
        </p:nvPicPr>
        <p:blipFill>
          <a:blip r:embed="rId6"/>
          <a:stretch>
            <a:fillRect/>
          </a:stretch>
        </p:blipFill>
        <p:spPr>
          <a:xfrm>
            <a:off x="342819" y="3774722"/>
            <a:ext cx="3538019" cy="2586874"/>
          </a:xfrm>
          <a:prstGeom prst="rect">
            <a:avLst/>
          </a:prstGeom>
        </p:spPr>
      </p:pic>
    </p:spTree>
    <p:extLst>
      <p:ext uri="{BB962C8B-B14F-4D97-AF65-F5344CB8AC3E}">
        <p14:creationId xmlns:p14="http://schemas.microsoft.com/office/powerpoint/2010/main" val="750799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四角形: 角を丸くする 34">
            <a:extLst>
              <a:ext uri="{FF2B5EF4-FFF2-40B4-BE49-F238E27FC236}">
                <a16:creationId xmlns:a16="http://schemas.microsoft.com/office/drawing/2014/main" id="{5B1A4EE6-76C2-3C7A-0AD1-5E88E1267826}"/>
              </a:ext>
            </a:extLst>
          </p:cNvPr>
          <p:cNvSpPr/>
          <p:nvPr/>
        </p:nvSpPr>
        <p:spPr>
          <a:xfrm>
            <a:off x="101905" y="275940"/>
            <a:ext cx="3297647" cy="8360372"/>
          </a:xfrm>
          <a:prstGeom prst="roundRect">
            <a:avLst>
              <a:gd name="adj" fmla="val 6651"/>
            </a:avLst>
          </a:prstGeom>
          <a:solidFill>
            <a:srgbClr val="DEEB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四角形: 角を丸くする 35">
            <a:extLst>
              <a:ext uri="{FF2B5EF4-FFF2-40B4-BE49-F238E27FC236}">
                <a16:creationId xmlns:a16="http://schemas.microsoft.com/office/drawing/2014/main" id="{B69B731A-2F35-0006-AA78-CE95DF6F8CEA}"/>
              </a:ext>
            </a:extLst>
          </p:cNvPr>
          <p:cNvSpPr/>
          <p:nvPr/>
        </p:nvSpPr>
        <p:spPr>
          <a:xfrm>
            <a:off x="3504847" y="275939"/>
            <a:ext cx="3297647" cy="8360371"/>
          </a:xfrm>
          <a:prstGeom prst="roundRect">
            <a:avLst>
              <a:gd name="adj" fmla="val 6651"/>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8061CE3B-6C3F-F334-2B1A-BED11066082C}"/>
              </a:ext>
            </a:extLst>
          </p:cNvPr>
          <p:cNvSpPr txBox="1"/>
          <p:nvPr/>
        </p:nvSpPr>
        <p:spPr>
          <a:xfrm>
            <a:off x="632595" y="1462000"/>
            <a:ext cx="2207656" cy="1200329"/>
          </a:xfrm>
          <a:prstGeom prst="rect">
            <a:avLst/>
          </a:prstGeom>
          <a:solidFill>
            <a:sysClr val="window" lastClr="FFFFFF"/>
          </a:solidFill>
          <a:ln w="12700" cap="flat" cmpd="sng" algn="ctr">
            <a:solidFill>
              <a:sysClr val="windowText" lastClr="000000"/>
            </a:solidFill>
            <a:prstDash val="solid"/>
            <a:miter lim="800000"/>
          </a:ln>
          <a:effectLst/>
        </p:spPr>
        <p:txBody>
          <a:bodyPr wrap="none">
            <a:spAutoFit/>
          </a:bodyPr>
          <a:lstStyle/>
          <a:p>
            <a:pPr defTabSz="914400" eaLnBrk="1" fontAlgn="auto" hangingPunct="1">
              <a:spcBef>
                <a:spcPts val="0"/>
              </a:spcBef>
              <a:spcAft>
                <a:spcPts val="0"/>
              </a:spcAft>
              <a:defRPr/>
            </a:pPr>
            <a:r>
              <a:rPr kumimoji="1" lang="en-US" altLang="ja-JP" sz="1200" kern="0" dirty="0">
                <a:solidFill>
                  <a:prstClr val="black"/>
                </a:solidFill>
                <a:latin typeface="UD デジタル 教科書体 NP-R" panose="02020400000000000000" pitchFamily="18" charset="-128"/>
                <a:ea typeface="UD デジタル 教科書体 NP-R" panose="02020400000000000000" pitchFamily="18" charset="-128"/>
              </a:rPr>
              <a:t>(</a:t>
            </a:r>
            <a:r>
              <a:rPr kumimoji="1" lang="ja-JP" altLang="en-US" sz="1200" kern="0" dirty="0">
                <a:solidFill>
                  <a:prstClr val="black"/>
                </a:solidFill>
                <a:latin typeface="UD デジタル 教科書体 NP-R" panose="02020400000000000000" pitchFamily="18" charset="-128"/>
                <a:ea typeface="UD デジタル 教科書体 NP-R" panose="02020400000000000000" pitchFamily="18" charset="-128"/>
              </a:rPr>
              <a:t>肉まん</a:t>
            </a:r>
            <a:r>
              <a:rPr kumimoji="1" lang="en-US" altLang="ja-JP" sz="1200" kern="0" dirty="0">
                <a:solidFill>
                  <a:prstClr val="black"/>
                </a:solidFill>
                <a:latin typeface="UD デジタル 教科書体 NP-R" panose="02020400000000000000" pitchFamily="18" charset="-128"/>
                <a:ea typeface="UD デジタル 教科書体 NP-R" panose="02020400000000000000" pitchFamily="18" charset="-128"/>
              </a:rPr>
              <a:t>1</a:t>
            </a:r>
            <a:r>
              <a:rPr kumimoji="1" lang="ja-JP" altLang="en-US" sz="1200" kern="0" dirty="0">
                <a:solidFill>
                  <a:prstClr val="black"/>
                </a:solidFill>
                <a:latin typeface="UD デジタル 教科書体 NP-R" panose="02020400000000000000" pitchFamily="18" charset="-128"/>
                <a:ea typeface="UD デジタル 教科書体 NP-R" panose="02020400000000000000" pitchFamily="18" charset="-128"/>
              </a:rPr>
              <a:t>個（</a:t>
            </a:r>
            <a:r>
              <a:rPr kumimoji="1" lang="en-US" altLang="ja-JP" sz="1200" kern="0" dirty="0">
                <a:solidFill>
                  <a:prstClr val="black"/>
                </a:solidFill>
                <a:latin typeface="UD デジタル 教科書体 NP-R" panose="02020400000000000000" pitchFamily="18" charset="-128"/>
                <a:ea typeface="UD デジタル 教科書体 NP-R" panose="02020400000000000000" pitchFamily="18" charset="-128"/>
              </a:rPr>
              <a:t>110g</a:t>
            </a:r>
            <a:r>
              <a:rPr kumimoji="1" lang="ja-JP" altLang="en-US" sz="1200" kern="0" dirty="0">
                <a:solidFill>
                  <a:prstClr val="black"/>
                </a:solidFill>
                <a:latin typeface="UD デジタル 教科書体 NP-R" panose="02020400000000000000" pitchFamily="18" charset="-128"/>
                <a:ea typeface="UD デジタル 教科書体 NP-R" panose="02020400000000000000" pitchFamily="18" charset="-128"/>
              </a:rPr>
              <a:t>）当たり</a:t>
            </a:r>
            <a:r>
              <a:rPr kumimoji="1" lang="en-US" altLang="ja-JP" sz="1200" kern="0" dirty="0">
                <a:solidFill>
                  <a:prstClr val="black"/>
                </a:solidFill>
                <a:latin typeface="UD デジタル 教科書体 NP-R" panose="02020400000000000000" pitchFamily="18" charset="-128"/>
                <a:ea typeface="UD デジタル 教科書体 NP-R" panose="02020400000000000000" pitchFamily="18" charset="-128"/>
              </a:rPr>
              <a:t>)</a:t>
            </a:r>
          </a:p>
          <a:p>
            <a:pPr defTabSz="914400" eaLnBrk="1" fontAlgn="auto" hangingPunct="1">
              <a:spcBef>
                <a:spcPts val="0"/>
              </a:spcBef>
              <a:spcAft>
                <a:spcPts val="0"/>
              </a:spcAft>
              <a:defRPr/>
            </a:pPr>
            <a:r>
              <a:rPr kumimoji="1" lang="ja-JP" altLang="en-US" sz="1200" kern="0" dirty="0">
                <a:solidFill>
                  <a:prstClr val="black"/>
                </a:solidFill>
                <a:latin typeface="UD デジタル 教科書体 NP-R" panose="02020400000000000000" pitchFamily="18" charset="-128"/>
                <a:ea typeface="UD デジタル 教科書体 NP-R" panose="02020400000000000000" pitchFamily="18" charset="-128"/>
              </a:rPr>
              <a:t>エネルギー　</a:t>
            </a:r>
            <a:r>
              <a:rPr kumimoji="1" lang="en-US" altLang="ja-JP" sz="1200" kern="0" dirty="0">
                <a:solidFill>
                  <a:prstClr val="black"/>
                </a:solidFill>
                <a:latin typeface="UD デジタル 教科書体 NP-R" panose="02020400000000000000" pitchFamily="18" charset="-128"/>
                <a:ea typeface="UD デジタル 教科書体 NP-R" panose="02020400000000000000" pitchFamily="18" charset="-128"/>
              </a:rPr>
              <a:t>266kcal</a:t>
            </a:r>
          </a:p>
          <a:p>
            <a:pPr defTabSz="914400" eaLnBrk="1" fontAlgn="auto" hangingPunct="1">
              <a:spcBef>
                <a:spcPts val="0"/>
              </a:spcBef>
              <a:spcAft>
                <a:spcPts val="0"/>
              </a:spcAft>
              <a:defRPr/>
            </a:pPr>
            <a:r>
              <a:rPr kumimoji="1" lang="ja-JP" altLang="en-US" sz="1200" kern="0" dirty="0">
                <a:latin typeface="UD デジタル 教科書体 NP-R" panose="02020400000000000000" pitchFamily="18" charset="-128"/>
                <a:ea typeface="UD デジタル 教科書体 NP-R" panose="02020400000000000000" pitchFamily="18" charset="-128"/>
              </a:rPr>
              <a:t>たんぱく質　</a:t>
            </a:r>
            <a:r>
              <a:rPr kumimoji="1" lang="en-US" altLang="ja-JP" sz="1200" kern="0" dirty="0">
                <a:latin typeface="UD デジタル 教科書体 NP-R" panose="02020400000000000000" pitchFamily="18" charset="-128"/>
                <a:ea typeface="UD デジタル 教科書体 NP-R" panose="02020400000000000000" pitchFamily="18" charset="-128"/>
              </a:rPr>
              <a:t>9.6g</a:t>
            </a:r>
          </a:p>
          <a:p>
            <a:pPr defTabSz="914400" eaLnBrk="1" fontAlgn="auto" hangingPunct="1">
              <a:spcBef>
                <a:spcPts val="0"/>
              </a:spcBef>
              <a:spcAft>
                <a:spcPts val="0"/>
              </a:spcAft>
              <a:defRPr/>
            </a:pPr>
            <a:r>
              <a:rPr kumimoji="1" lang="ja-JP" altLang="en-US" sz="1200" kern="0" dirty="0">
                <a:solidFill>
                  <a:prstClr val="black"/>
                </a:solidFill>
                <a:latin typeface="UD デジタル 教科書体 NP-R" panose="02020400000000000000" pitchFamily="18" charset="-128"/>
                <a:ea typeface="UD デジタル 教科書体 NP-R" panose="02020400000000000000" pitchFamily="18" charset="-128"/>
              </a:rPr>
              <a:t>脂質　　　　</a:t>
            </a:r>
            <a:r>
              <a:rPr kumimoji="1" lang="en-US" altLang="ja-JP" sz="1200" kern="0" dirty="0">
                <a:solidFill>
                  <a:prstClr val="black"/>
                </a:solidFill>
                <a:latin typeface="UD デジタル 教科書体 NP-R" panose="02020400000000000000" pitchFamily="18" charset="-128"/>
                <a:ea typeface="UD デジタル 教科書体 NP-R" panose="02020400000000000000" pitchFamily="18" charset="-128"/>
              </a:rPr>
              <a:t>5.2g</a:t>
            </a:r>
          </a:p>
          <a:p>
            <a:pPr defTabSz="914400" eaLnBrk="1" fontAlgn="auto" hangingPunct="1">
              <a:spcBef>
                <a:spcPts val="0"/>
              </a:spcBef>
              <a:spcAft>
                <a:spcPts val="0"/>
              </a:spcAft>
              <a:defRPr/>
            </a:pPr>
            <a:r>
              <a:rPr kumimoji="1" lang="ja-JP" altLang="en-US" sz="1200" kern="0" dirty="0">
                <a:solidFill>
                  <a:prstClr val="black"/>
                </a:solidFill>
                <a:latin typeface="UD デジタル 教科書体 NP-R" panose="02020400000000000000" pitchFamily="18" charset="-128"/>
                <a:ea typeface="UD デジタル 教科書体 NP-R" panose="02020400000000000000" pitchFamily="18" charset="-128"/>
              </a:rPr>
              <a:t>炭水化物　　</a:t>
            </a:r>
            <a:r>
              <a:rPr kumimoji="1" lang="en-US" altLang="ja-JP" sz="1200" kern="0" dirty="0">
                <a:solidFill>
                  <a:prstClr val="black"/>
                </a:solidFill>
                <a:latin typeface="UD デジタル 教科書体 NP-R" panose="02020400000000000000" pitchFamily="18" charset="-128"/>
                <a:ea typeface="UD デジタル 教科書体 NP-R" panose="02020400000000000000" pitchFamily="18" charset="-128"/>
              </a:rPr>
              <a:t>42.9g</a:t>
            </a:r>
          </a:p>
          <a:p>
            <a:pPr defTabSz="914400" eaLnBrk="1" fontAlgn="auto" hangingPunct="1">
              <a:spcBef>
                <a:spcPts val="0"/>
              </a:spcBef>
              <a:spcAft>
                <a:spcPts val="0"/>
              </a:spcAft>
              <a:defRPr/>
            </a:pPr>
            <a:r>
              <a:rPr kumimoji="1" lang="ja-JP" altLang="en-US" sz="1200" kern="0" dirty="0">
                <a:solidFill>
                  <a:prstClr val="black"/>
                </a:solidFill>
                <a:latin typeface="UD デジタル 教科書体 NP-R" panose="02020400000000000000" pitchFamily="18" charset="-128"/>
                <a:ea typeface="UD デジタル 教科書体 NP-R" panose="02020400000000000000" pitchFamily="18" charset="-128"/>
              </a:rPr>
              <a:t>食塩相当量　</a:t>
            </a:r>
            <a:r>
              <a:rPr kumimoji="1" lang="en-US" altLang="ja-JP" sz="1200" kern="0" dirty="0">
                <a:solidFill>
                  <a:prstClr val="black"/>
                </a:solidFill>
                <a:latin typeface="UD デジタル 教科書体 NP-R" panose="02020400000000000000" pitchFamily="18" charset="-128"/>
                <a:ea typeface="UD デジタル 教科書体 NP-R" panose="02020400000000000000" pitchFamily="18" charset="-128"/>
              </a:rPr>
              <a:t>1.3g</a:t>
            </a:r>
            <a:endParaRPr kumimoji="1" lang="ja-JP" altLang="en-US" sz="1200" kern="0" dirty="0">
              <a:solidFill>
                <a:prstClr val="black"/>
              </a:solidFill>
              <a:latin typeface="UD デジタル 教科書体 NP-R" panose="02020400000000000000" pitchFamily="18" charset="-128"/>
              <a:ea typeface="UD デジタル 教科書体 NP-R" panose="02020400000000000000" pitchFamily="18" charset="-128"/>
            </a:endParaRPr>
          </a:p>
        </p:txBody>
      </p:sp>
      <p:sp>
        <p:nvSpPr>
          <p:cNvPr id="7" name="テキスト ボックス 6">
            <a:extLst>
              <a:ext uri="{FF2B5EF4-FFF2-40B4-BE49-F238E27FC236}">
                <a16:creationId xmlns:a16="http://schemas.microsoft.com/office/drawing/2014/main" id="{28EA31BF-203E-A428-857E-025FD4B7531D}"/>
              </a:ext>
            </a:extLst>
          </p:cNvPr>
          <p:cNvSpPr txBox="1"/>
          <p:nvPr/>
        </p:nvSpPr>
        <p:spPr>
          <a:xfrm>
            <a:off x="4049369" y="1445720"/>
            <a:ext cx="2116285" cy="1200329"/>
          </a:xfrm>
          <a:prstGeom prst="rect">
            <a:avLst/>
          </a:prstGeom>
          <a:solidFill>
            <a:sysClr val="window" lastClr="FFFFFF"/>
          </a:solidFill>
          <a:ln w="12700" cap="flat" cmpd="sng" algn="ctr">
            <a:solidFill>
              <a:sysClr val="windowText" lastClr="000000"/>
            </a:solidFill>
            <a:prstDash val="solid"/>
            <a:miter lim="800000"/>
          </a:ln>
          <a:effectLst/>
        </p:spPr>
        <p:txBody>
          <a:bodyPr wrap="none">
            <a:spAutoFit/>
          </a:bodyPr>
          <a:lstStyle/>
          <a:p>
            <a:pPr defTabSz="914400" eaLnBrk="1" fontAlgn="auto" hangingPunct="1">
              <a:spcBef>
                <a:spcPts val="0"/>
              </a:spcBef>
              <a:spcAft>
                <a:spcPts val="0"/>
              </a:spcAft>
              <a:defRPr/>
            </a:pPr>
            <a:r>
              <a:rPr kumimoji="1" lang="en-US" altLang="ja-JP" sz="1200" kern="0" dirty="0">
                <a:solidFill>
                  <a:prstClr val="black"/>
                </a:solidFill>
                <a:latin typeface="UD デジタル 教科書体 NP-R" panose="02020400000000000000" pitchFamily="18" charset="-128"/>
                <a:ea typeface="UD デジタル 教科書体 NP-R" panose="02020400000000000000" pitchFamily="18" charset="-128"/>
              </a:rPr>
              <a:t>(</a:t>
            </a:r>
            <a:r>
              <a:rPr kumimoji="1" lang="ja-JP" altLang="en-US" sz="1200" kern="0" dirty="0">
                <a:solidFill>
                  <a:prstClr val="black"/>
                </a:solidFill>
                <a:latin typeface="UD デジタル 教科書体 NP-R" panose="02020400000000000000" pitchFamily="18" charset="-128"/>
                <a:ea typeface="UD デジタル 教科書体 NP-R" panose="02020400000000000000" pitchFamily="18" charset="-128"/>
              </a:rPr>
              <a:t>カップラーメン</a:t>
            </a:r>
            <a:r>
              <a:rPr kumimoji="1" lang="en-US" altLang="ja-JP" sz="1200" kern="0" dirty="0">
                <a:solidFill>
                  <a:prstClr val="black"/>
                </a:solidFill>
                <a:latin typeface="UD デジタル 教科書体 NP-R" panose="02020400000000000000" pitchFamily="18" charset="-128"/>
                <a:ea typeface="UD デジタル 教科書体 NP-R" panose="02020400000000000000" pitchFamily="18" charset="-128"/>
              </a:rPr>
              <a:t>1</a:t>
            </a:r>
            <a:r>
              <a:rPr kumimoji="1" lang="ja-JP" altLang="en-US" sz="1200" kern="0" dirty="0">
                <a:solidFill>
                  <a:prstClr val="black"/>
                </a:solidFill>
                <a:latin typeface="UD デジタル 教科書体 NP-R" panose="02020400000000000000" pitchFamily="18" charset="-128"/>
                <a:ea typeface="UD デジタル 教科書体 NP-R" panose="02020400000000000000" pitchFamily="18" charset="-128"/>
              </a:rPr>
              <a:t>個当たり</a:t>
            </a:r>
            <a:r>
              <a:rPr kumimoji="1" lang="en-US" altLang="ja-JP" sz="1200" kern="0" dirty="0">
                <a:solidFill>
                  <a:prstClr val="black"/>
                </a:solidFill>
                <a:latin typeface="UD デジタル 教科書体 NP-R" panose="02020400000000000000" pitchFamily="18" charset="-128"/>
                <a:ea typeface="UD デジタル 教科書体 NP-R" panose="02020400000000000000" pitchFamily="18" charset="-128"/>
              </a:rPr>
              <a:t>)</a:t>
            </a:r>
          </a:p>
          <a:p>
            <a:pPr defTabSz="914400" eaLnBrk="1" fontAlgn="auto" hangingPunct="1">
              <a:spcBef>
                <a:spcPts val="0"/>
              </a:spcBef>
              <a:spcAft>
                <a:spcPts val="0"/>
              </a:spcAft>
              <a:defRPr/>
            </a:pPr>
            <a:r>
              <a:rPr kumimoji="1" lang="ja-JP" altLang="en-US" sz="1200" kern="0" dirty="0">
                <a:solidFill>
                  <a:prstClr val="black"/>
                </a:solidFill>
                <a:latin typeface="UD デジタル 教科書体 NP-R" panose="02020400000000000000" pitchFamily="18" charset="-128"/>
                <a:ea typeface="UD デジタル 教科書体 NP-R" panose="02020400000000000000" pitchFamily="18" charset="-128"/>
              </a:rPr>
              <a:t>エネルギー　</a:t>
            </a:r>
            <a:r>
              <a:rPr kumimoji="1" lang="en-US" altLang="ja-JP" sz="1200" kern="0" dirty="0">
                <a:solidFill>
                  <a:prstClr val="black"/>
                </a:solidFill>
                <a:latin typeface="UD デジタル 教科書体 NP-R" panose="02020400000000000000" pitchFamily="18" charset="-128"/>
                <a:ea typeface="UD デジタル 教科書体 NP-R" panose="02020400000000000000" pitchFamily="18" charset="-128"/>
              </a:rPr>
              <a:t>354kcal</a:t>
            </a:r>
          </a:p>
          <a:p>
            <a:pPr defTabSz="914400" eaLnBrk="1" fontAlgn="auto" hangingPunct="1">
              <a:spcBef>
                <a:spcPts val="0"/>
              </a:spcBef>
              <a:spcAft>
                <a:spcPts val="0"/>
              </a:spcAft>
              <a:defRPr/>
            </a:pPr>
            <a:r>
              <a:rPr kumimoji="1" lang="ja-JP" altLang="en-US" sz="1200" kern="0" dirty="0">
                <a:latin typeface="UD デジタル 教科書体 NP-R" panose="02020400000000000000" pitchFamily="18" charset="-128"/>
                <a:ea typeface="UD デジタル 教科書体 NP-R" panose="02020400000000000000" pitchFamily="18" charset="-128"/>
              </a:rPr>
              <a:t>たんぱく質　</a:t>
            </a:r>
            <a:r>
              <a:rPr kumimoji="1" lang="en-US" altLang="ja-JP" sz="1200" kern="0" dirty="0">
                <a:latin typeface="UD デジタル 教科書体 NP-R" panose="02020400000000000000" pitchFamily="18" charset="-128"/>
                <a:ea typeface="UD デジタル 教科書体 NP-R" panose="02020400000000000000" pitchFamily="18" charset="-128"/>
              </a:rPr>
              <a:t>10.6g</a:t>
            </a:r>
          </a:p>
          <a:p>
            <a:pPr defTabSz="914400" eaLnBrk="1" fontAlgn="auto" hangingPunct="1">
              <a:spcBef>
                <a:spcPts val="0"/>
              </a:spcBef>
              <a:spcAft>
                <a:spcPts val="0"/>
              </a:spcAft>
              <a:defRPr/>
            </a:pPr>
            <a:r>
              <a:rPr kumimoji="1" lang="ja-JP" altLang="en-US" sz="1200" kern="0" dirty="0">
                <a:solidFill>
                  <a:prstClr val="black"/>
                </a:solidFill>
                <a:latin typeface="UD デジタル 教科書体 NP-R" panose="02020400000000000000" pitchFamily="18" charset="-128"/>
                <a:ea typeface="UD デジタル 教科書体 NP-R" panose="02020400000000000000" pitchFamily="18" charset="-128"/>
              </a:rPr>
              <a:t>脂質　　　　</a:t>
            </a:r>
            <a:r>
              <a:rPr kumimoji="1" lang="en-US" altLang="ja-JP" sz="1200" kern="0" dirty="0">
                <a:solidFill>
                  <a:prstClr val="black"/>
                </a:solidFill>
                <a:latin typeface="UD デジタル 教科書体 NP-R" panose="02020400000000000000" pitchFamily="18" charset="-128"/>
                <a:ea typeface="UD デジタル 教科書体 NP-R" panose="02020400000000000000" pitchFamily="18" charset="-128"/>
              </a:rPr>
              <a:t>13.6g</a:t>
            </a:r>
          </a:p>
          <a:p>
            <a:pPr defTabSz="914400" eaLnBrk="1" fontAlgn="auto" hangingPunct="1">
              <a:spcBef>
                <a:spcPts val="0"/>
              </a:spcBef>
              <a:spcAft>
                <a:spcPts val="0"/>
              </a:spcAft>
              <a:defRPr/>
            </a:pPr>
            <a:r>
              <a:rPr kumimoji="1" lang="ja-JP" altLang="en-US" sz="1200" kern="0" dirty="0">
                <a:solidFill>
                  <a:prstClr val="black"/>
                </a:solidFill>
                <a:latin typeface="UD デジタル 教科書体 NP-R" panose="02020400000000000000" pitchFamily="18" charset="-128"/>
                <a:ea typeface="UD デジタル 教科書体 NP-R" panose="02020400000000000000" pitchFamily="18" charset="-128"/>
              </a:rPr>
              <a:t>炭水化物　　</a:t>
            </a:r>
            <a:r>
              <a:rPr kumimoji="1" lang="en-US" altLang="ja-JP" sz="1200" kern="0" dirty="0">
                <a:solidFill>
                  <a:prstClr val="black"/>
                </a:solidFill>
                <a:latin typeface="UD デジタル 教科書体 NP-R" panose="02020400000000000000" pitchFamily="18" charset="-128"/>
                <a:ea typeface="UD デジタル 教科書体 NP-R" panose="02020400000000000000" pitchFamily="18" charset="-128"/>
              </a:rPr>
              <a:t>47.4g</a:t>
            </a:r>
          </a:p>
          <a:p>
            <a:pPr defTabSz="914400" eaLnBrk="1" fontAlgn="auto" hangingPunct="1">
              <a:spcBef>
                <a:spcPts val="0"/>
              </a:spcBef>
              <a:spcAft>
                <a:spcPts val="0"/>
              </a:spcAft>
              <a:defRPr/>
            </a:pPr>
            <a:r>
              <a:rPr kumimoji="1" lang="ja-JP" altLang="en-US" sz="1200" kern="0" dirty="0">
                <a:solidFill>
                  <a:prstClr val="black"/>
                </a:solidFill>
                <a:latin typeface="UD デジタル 教科書体 NP-R" panose="02020400000000000000" pitchFamily="18" charset="-128"/>
                <a:ea typeface="UD デジタル 教科書体 NP-R" panose="02020400000000000000" pitchFamily="18" charset="-128"/>
              </a:rPr>
              <a:t>食塩相当量　</a:t>
            </a:r>
            <a:r>
              <a:rPr kumimoji="1" lang="en-US" altLang="ja-JP" sz="1200" kern="0" dirty="0">
                <a:solidFill>
                  <a:prstClr val="black"/>
                </a:solidFill>
                <a:latin typeface="UD デジタル 教科書体 NP-R" panose="02020400000000000000" pitchFamily="18" charset="-128"/>
                <a:ea typeface="UD デジタル 教科書体 NP-R" panose="02020400000000000000" pitchFamily="18" charset="-128"/>
              </a:rPr>
              <a:t>4.7g</a:t>
            </a:r>
            <a:endParaRPr kumimoji="1" lang="ja-JP" altLang="en-US" sz="1200" kern="0" dirty="0">
              <a:solidFill>
                <a:prstClr val="black"/>
              </a:solidFill>
              <a:latin typeface="UD デジタル 教科書体 NP-R" panose="02020400000000000000" pitchFamily="18" charset="-128"/>
              <a:ea typeface="UD デジタル 教科書体 NP-R" panose="02020400000000000000" pitchFamily="18" charset="-128"/>
            </a:endParaRPr>
          </a:p>
        </p:txBody>
      </p:sp>
      <p:sp>
        <p:nvSpPr>
          <p:cNvPr id="8" name="吹き出し: 角を丸めた四角形 7">
            <a:extLst>
              <a:ext uri="{FF2B5EF4-FFF2-40B4-BE49-F238E27FC236}">
                <a16:creationId xmlns:a16="http://schemas.microsoft.com/office/drawing/2014/main" id="{2E44197D-1176-E18B-610D-3CD1AE3AE967}"/>
              </a:ext>
            </a:extLst>
          </p:cNvPr>
          <p:cNvSpPr/>
          <p:nvPr/>
        </p:nvSpPr>
        <p:spPr>
          <a:xfrm>
            <a:off x="21777" y="8677296"/>
            <a:ext cx="4895484" cy="908380"/>
          </a:xfrm>
          <a:prstGeom prst="wedgeRoundRectCallout">
            <a:avLst>
              <a:gd name="adj1" fmla="val 65930"/>
              <a:gd name="adj2" fmla="val -19753"/>
              <a:gd name="adj3" fmla="val 16667"/>
            </a:avLst>
          </a:prstGeom>
          <a:solidFill>
            <a:srgbClr val="CCFFFF"/>
          </a:solidFill>
          <a:ln w="12700" cap="flat" cmpd="sng" algn="ctr">
            <a:solidFill>
              <a:srgbClr val="3333FF"/>
            </a:solidFill>
            <a:prstDash val="solid"/>
            <a:miter lim="800000"/>
          </a:ln>
          <a:effectLst/>
        </p:spPr>
        <p:txBody>
          <a:bodyPr anchor="ctr"/>
          <a:lstStyle/>
          <a:p>
            <a:pPr algn="ctr" defTabSz="914400" eaLnBrk="1" fontAlgn="auto" hangingPunct="1">
              <a:spcBef>
                <a:spcPts val="0"/>
              </a:spcBef>
              <a:spcAft>
                <a:spcPts val="0"/>
              </a:spcAft>
              <a:defRPr/>
            </a:pPr>
            <a:endParaRPr kumimoji="1" lang="ja-JP" altLang="en-US" sz="2800" kern="0">
              <a:solidFill>
                <a:prstClr val="white"/>
              </a:solidFill>
              <a:latin typeface="UD デジタル 教科書体 NP-R" panose="02020400000000000000" pitchFamily="18" charset="-128"/>
              <a:ea typeface="UD デジタル 教科書体 NP-R" panose="02020400000000000000" pitchFamily="18" charset="-128"/>
            </a:endParaRPr>
          </a:p>
        </p:txBody>
      </p:sp>
      <p:pic>
        <p:nvPicPr>
          <p:cNvPr id="9" name="図 29">
            <a:extLst>
              <a:ext uri="{FF2B5EF4-FFF2-40B4-BE49-F238E27FC236}">
                <a16:creationId xmlns:a16="http://schemas.microsoft.com/office/drawing/2014/main" id="{5F03791D-AA7E-28E0-D24C-4AEF9F4E969A}"/>
              </a:ext>
            </a:extLst>
          </p:cNvPr>
          <p:cNvPicPr>
            <a:picLocks noChangeAspect="1" noChangeArrowheads="1"/>
          </p:cNvPicPr>
          <p:nvPr/>
        </p:nvPicPr>
        <p:blipFill>
          <a:blip r:embed="rId2">
            <a:clrChange>
              <a:clrFrom>
                <a:srgbClr val="E7F6FF"/>
              </a:clrFrom>
              <a:clrTo>
                <a:srgbClr val="E7F6FF">
                  <a:alpha val="0"/>
                </a:srgbClr>
              </a:clrTo>
            </a:clrChange>
            <a:extLst>
              <a:ext uri="{28A0092B-C50C-407E-A947-70E740481C1C}">
                <a14:useLocalDpi xmlns:a14="http://schemas.microsoft.com/office/drawing/2010/main" val="0"/>
              </a:ext>
            </a:extLst>
          </a:blip>
          <a:srcRect/>
          <a:stretch>
            <a:fillRect/>
          </a:stretch>
        </p:blipFill>
        <p:spPr bwMode="auto">
          <a:xfrm>
            <a:off x="5232399" y="8494588"/>
            <a:ext cx="1079723" cy="1151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テキスト ボックス 35">
            <a:extLst>
              <a:ext uri="{FF2B5EF4-FFF2-40B4-BE49-F238E27FC236}">
                <a16:creationId xmlns:a16="http://schemas.microsoft.com/office/drawing/2014/main" id="{2CE82E3D-8B4A-BEEB-017F-3FA00E11A5C8}"/>
              </a:ext>
            </a:extLst>
          </p:cNvPr>
          <p:cNvSpPr txBox="1">
            <a:spLocks noChangeArrowheads="1"/>
          </p:cNvSpPr>
          <p:nvPr/>
        </p:nvSpPr>
        <p:spPr bwMode="auto">
          <a:xfrm>
            <a:off x="21777" y="8812312"/>
            <a:ext cx="4946776" cy="732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1700"/>
              </a:lnSpc>
            </a:pPr>
            <a:r>
              <a:rPr kumimoji="1" lang="ja-JP" altLang="en-US" sz="1200" dirty="0">
                <a:solidFill>
                  <a:srgbClr val="000000"/>
                </a:solidFill>
                <a:latin typeface="UD デジタル 教科書体 NP-R" panose="02020400000000000000" pitchFamily="18" charset="-128"/>
                <a:ea typeface="UD デジタル 教科書体 NP-R" panose="02020400000000000000" pitchFamily="18" charset="-128"/>
              </a:rPr>
              <a:t>　</a:t>
            </a:r>
            <a:r>
              <a:rPr kumimoji="1" lang="ja-JP" altLang="en-US" sz="1100" dirty="0">
                <a:solidFill>
                  <a:srgbClr val="000000"/>
                </a:solidFill>
                <a:latin typeface="UD デジタル 教科書体 NP-R" panose="02020400000000000000" pitchFamily="18" charset="-128"/>
                <a:ea typeface="UD デジタル 教科書体 NP-R" panose="02020400000000000000" pitchFamily="18" charset="-128"/>
              </a:rPr>
              <a:t>必要エネルギー摂取量の目安やエネルギー産生栄養素バランス、食塩相当量の目標量は習慣的な摂取量を評価するための指標です。毎食厳密に守るのではなく、脂質や食塩が多い日が続かないようにすることが大切です。</a:t>
            </a:r>
            <a:endParaRPr kumimoji="1" lang="ja-JP" altLang="en-US" sz="1200" dirty="0">
              <a:solidFill>
                <a:srgbClr val="000000"/>
              </a:solidFill>
              <a:latin typeface="UD デジタル 教科書体 NP-R" panose="02020400000000000000" pitchFamily="18" charset="-128"/>
              <a:ea typeface="UD デジタル 教科書体 NP-R" panose="02020400000000000000" pitchFamily="18" charset="-128"/>
            </a:endParaRPr>
          </a:p>
        </p:txBody>
      </p:sp>
      <p:sp>
        <p:nvSpPr>
          <p:cNvPr id="3" name="テキスト ボックス 2">
            <a:extLst>
              <a:ext uri="{FF2B5EF4-FFF2-40B4-BE49-F238E27FC236}">
                <a16:creationId xmlns:a16="http://schemas.microsoft.com/office/drawing/2014/main" id="{C66349FF-EADE-8800-9406-9083FA31D3CF}"/>
              </a:ext>
            </a:extLst>
          </p:cNvPr>
          <p:cNvSpPr txBox="1"/>
          <p:nvPr/>
        </p:nvSpPr>
        <p:spPr>
          <a:xfrm>
            <a:off x="0" y="0"/>
            <a:ext cx="6628472" cy="261610"/>
          </a:xfrm>
          <a:prstGeom prst="rect">
            <a:avLst/>
          </a:prstGeom>
          <a:noFill/>
        </p:spPr>
        <p:txBody>
          <a:bodyPr wrap="square">
            <a:spAutoFit/>
          </a:bodyPr>
          <a:lstStyle/>
          <a:p>
            <a:r>
              <a:rPr lang="ja-JP" altLang="en-US" sz="1100" b="1" dirty="0"/>
              <a:t>②必要な栄養素等摂取量と栄養成分表示を比較してみましょう</a:t>
            </a:r>
            <a:endParaRPr lang="en-US" altLang="ja-JP" sz="1100" b="1" dirty="0"/>
          </a:p>
        </p:txBody>
      </p:sp>
      <p:pic>
        <p:nvPicPr>
          <p:cNvPr id="1026" name="Picture 2" descr="縦長のカップラーメンのイラスト（開閉） | かわいいフリー素材 ...">
            <a:extLst>
              <a:ext uri="{FF2B5EF4-FFF2-40B4-BE49-F238E27FC236}">
                <a16:creationId xmlns:a16="http://schemas.microsoft.com/office/drawing/2014/main" id="{001D15F4-C7FD-5521-9672-FED0A8E9BD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1997" y="432453"/>
            <a:ext cx="867822" cy="102247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肉まんのイラスト | 商用OKの無料イラスト素材サイト ツカッテ">
            <a:extLst>
              <a:ext uri="{FF2B5EF4-FFF2-40B4-BE49-F238E27FC236}">
                <a16:creationId xmlns:a16="http://schemas.microsoft.com/office/drawing/2014/main" id="{BC3D36BE-9145-6D52-EB88-79CA96D08C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9893" y="556295"/>
            <a:ext cx="1066799" cy="1066799"/>
          </a:xfrm>
          <a:prstGeom prst="rect">
            <a:avLst/>
          </a:prstGeom>
          <a:noFill/>
          <a:extLst>
            <a:ext uri="{909E8E84-426E-40DD-AFC4-6F175D3DCCD1}">
              <a14:hiddenFill xmlns:a14="http://schemas.microsoft.com/office/drawing/2010/main">
                <a:solidFill>
                  <a:srgbClr val="FFFFFF"/>
                </a:solidFill>
              </a14:hiddenFill>
            </a:ext>
          </a:extLst>
        </p:spPr>
      </p:pic>
      <p:sp>
        <p:nvSpPr>
          <p:cNvPr id="27" name="テキスト ボックス 26">
            <a:extLst>
              <a:ext uri="{FF2B5EF4-FFF2-40B4-BE49-F238E27FC236}">
                <a16:creationId xmlns:a16="http://schemas.microsoft.com/office/drawing/2014/main" id="{0C476159-63EC-013F-0280-11D8B9A0E4EB}"/>
              </a:ext>
            </a:extLst>
          </p:cNvPr>
          <p:cNvSpPr txBox="1"/>
          <p:nvPr/>
        </p:nvSpPr>
        <p:spPr>
          <a:xfrm>
            <a:off x="1374784" y="269349"/>
            <a:ext cx="723275" cy="307777"/>
          </a:xfrm>
          <a:prstGeom prst="rect">
            <a:avLst/>
          </a:prstGeom>
          <a:noFill/>
        </p:spPr>
        <p:txBody>
          <a:bodyPr wrap="none" rtlCol="0">
            <a:spAutoFit/>
          </a:bodyPr>
          <a:lstStyle/>
          <a:p>
            <a:pPr algn="ctr"/>
            <a:r>
              <a:rPr kumimoji="1" lang="ja-JP" altLang="en-US" sz="1400" dirty="0"/>
              <a:t>肉まん</a:t>
            </a:r>
          </a:p>
        </p:txBody>
      </p:sp>
      <p:sp>
        <p:nvSpPr>
          <p:cNvPr id="28" name="テキスト ボックス 27">
            <a:extLst>
              <a:ext uri="{FF2B5EF4-FFF2-40B4-BE49-F238E27FC236}">
                <a16:creationId xmlns:a16="http://schemas.microsoft.com/office/drawing/2014/main" id="{E4F147E7-2284-B7BA-B1A9-46182FB9D53B}"/>
              </a:ext>
            </a:extLst>
          </p:cNvPr>
          <p:cNvSpPr txBox="1"/>
          <p:nvPr/>
        </p:nvSpPr>
        <p:spPr>
          <a:xfrm>
            <a:off x="4287619" y="269349"/>
            <a:ext cx="1441420" cy="307777"/>
          </a:xfrm>
          <a:prstGeom prst="rect">
            <a:avLst/>
          </a:prstGeom>
          <a:noFill/>
        </p:spPr>
        <p:txBody>
          <a:bodyPr wrap="none" rtlCol="0">
            <a:spAutoFit/>
          </a:bodyPr>
          <a:lstStyle/>
          <a:p>
            <a:pPr algn="ctr"/>
            <a:r>
              <a:rPr kumimoji="1" lang="ja-JP" altLang="en-US" sz="1400" dirty="0"/>
              <a:t>カップラーメン</a:t>
            </a:r>
          </a:p>
        </p:txBody>
      </p:sp>
      <p:sp>
        <p:nvSpPr>
          <p:cNvPr id="29" name="テキスト ボックス 28">
            <a:extLst>
              <a:ext uri="{FF2B5EF4-FFF2-40B4-BE49-F238E27FC236}">
                <a16:creationId xmlns:a16="http://schemas.microsoft.com/office/drawing/2014/main" id="{21395078-954A-0DFD-3E25-4DA3D0C71264}"/>
              </a:ext>
            </a:extLst>
          </p:cNvPr>
          <p:cNvSpPr txBox="1"/>
          <p:nvPr/>
        </p:nvSpPr>
        <p:spPr>
          <a:xfrm>
            <a:off x="101905" y="4795840"/>
            <a:ext cx="6700589" cy="1384995"/>
          </a:xfrm>
          <a:prstGeom prst="rect">
            <a:avLst/>
          </a:prstGeom>
          <a:solidFill>
            <a:schemeClr val="accent2">
              <a:lumMod val="60000"/>
              <a:lumOff val="40000"/>
            </a:schemeClr>
          </a:solidFill>
        </p:spPr>
        <p:txBody>
          <a:bodyPr wrap="square" rtlCol="0">
            <a:spAutoFit/>
          </a:bodyPr>
          <a:lstStyle/>
          <a:p>
            <a:r>
              <a:rPr kumimoji="1" lang="en-US" altLang="ja-JP" sz="1200" dirty="0"/>
              <a:t>【</a:t>
            </a:r>
            <a:r>
              <a:rPr kumimoji="1" lang="ja-JP" altLang="en-US" sz="1200" dirty="0"/>
              <a:t>例えば</a:t>
            </a:r>
            <a:r>
              <a:rPr kumimoji="1" lang="en-US" altLang="ja-JP" sz="1200" dirty="0"/>
              <a:t>50</a:t>
            </a:r>
            <a:r>
              <a:rPr kumimoji="1" lang="ja-JP" altLang="en-US" sz="1200" dirty="0"/>
              <a:t>歳男性、身体活動ふつうの人の場合</a:t>
            </a:r>
            <a:r>
              <a:rPr kumimoji="1" lang="en-US" altLang="ja-JP" sz="1200" dirty="0"/>
              <a:t>】</a:t>
            </a:r>
          </a:p>
          <a:p>
            <a:r>
              <a:rPr kumimoji="1" lang="ja-JP" altLang="en-US" sz="1200" dirty="0"/>
              <a:t>　</a:t>
            </a:r>
            <a:r>
              <a:rPr kumimoji="1" lang="en-US" altLang="ja-JP" sz="1200" dirty="0"/>
              <a:t>1</a:t>
            </a:r>
            <a:r>
              <a:rPr kumimoji="1" lang="ja-JP" altLang="en-US" sz="1200" dirty="0"/>
              <a:t>日</a:t>
            </a:r>
            <a:r>
              <a:rPr kumimoji="1" lang="en-US" altLang="ja-JP" sz="1200" dirty="0"/>
              <a:t>3</a:t>
            </a:r>
            <a:r>
              <a:rPr kumimoji="1" lang="ja-JP" altLang="en-US" sz="1200" dirty="0"/>
              <a:t>食摂取すると仮定します。</a:t>
            </a:r>
            <a:r>
              <a:rPr kumimoji="1" lang="en-US" altLang="ja-JP" sz="1200" dirty="0"/>
              <a:t>1</a:t>
            </a:r>
            <a:r>
              <a:rPr kumimoji="1" lang="ja-JP" altLang="en-US" sz="1200" dirty="0"/>
              <a:t>食で必要エネルギー量の目安は</a:t>
            </a:r>
            <a:r>
              <a:rPr kumimoji="1" lang="en-US" altLang="ja-JP" sz="1200" dirty="0"/>
              <a:t>883kcal</a:t>
            </a:r>
            <a:r>
              <a:rPr kumimoji="1" lang="ja-JP" altLang="en-US" sz="1200" dirty="0"/>
              <a:t>、食塩相当量は</a:t>
            </a:r>
            <a:r>
              <a:rPr kumimoji="1" lang="en-US" altLang="ja-JP" sz="1200" dirty="0"/>
              <a:t>2.5g</a:t>
            </a:r>
            <a:r>
              <a:rPr kumimoji="1" lang="ja-JP" altLang="en-US" sz="1200" dirty="0"/>
              <a:t>未満となります。</a:t>
            </a:r>
            <a:endParaRPr kumimoji="1" lang="en-US" altLang="ja-JP" sz="1200" dirty="0"/>
          </a:p>
          <a:p>
            <a:r>
              <a:rPr kumimoji="1" lang="ja-JP" altLang="en-US" sz="1200" dirty="0"/>
              <a:t>　肉まんやカップラーメンだけでは必要なエネルギー量を満たしていない可能性があります。</a:t>
            </a:r>
            <a:r>
              <a:rPr kumimoji="1" lang="en-US" altLang="ja-JP" sz="1200" dirty="0"/>
              <a:t>BMI</a:t>
            </a:r>
            <a:r>
              <a:rPr kumimoji="1" lang="ja-JP" altLang="en-US" sz="1200" dirty="0"/>
              <a:t>や体重変化を確認し、肥満や体重増加等の問題がないか確認しましょう。体格に問題がなければ他の食事で必要な栄養素等を補うことも必要です。また、料理を追加する場合は、エネルギー産生栄養素バランスと食塩相当量を考慮しましょう。</a:t>
            </a:r>
            <a:endParaRPr kumimoji="1" lang="en-US" altLang="ja-JP" sz="1200" dirty="0"/>
          </a:p>
        </p:txBody>
      </p:sp>
      <p:sp>
        <p:nvSpPr>
          <p:cNvPr id="33" name="テキスト ボックス 32">
            <a:extLst>
              <a:ext uri="{FF2B5EF4-FFF2-40B4-BE49-F238E27FC236}">
                <a16:creationId xmlns:a16="http://schemas.microsoft.com/office/drawing/2014/main" id="{2916875D-E90F-6EF2-2FB0-307888F96D41}"/>
              </a:ext>
            </a:extLst>
          </p:cNvPr>
          <p:cNvSpPr txBox="1"/>
          <p:nvPr/>
        </p:nvSpPr>
        <p:spPr>
          <a:xfrm>
            <a:off x="162471" y="6259936"/>
            <a:ext cx="3165061" cy="2241768"/>
          </a:xfrm>
          <a:custGeom>
            <a:avLst/>
            <a:gdLst>
              <a:gd name="connsiteX0" fmla="*/ 0 w 3165061"/>
              <a:gd name="connsiteY0" fmla="*/ 0 h 2241768"/>
              <a:gd name="connsiteX1" fmla="*/ 559161 w 3165061"/>
              <a:gd name="connsiteY1" fmla="*/ 0 h 2241768"/>
              <a:gd name="connsiteX2" fmla="*/ 991719 w 3165061"/>
              <a:gd name="connsiteY2" fmla="*/ 0 h 2241768"/>
              <a:gd name="connsiteX3" fmla="*/ 1519229 w 3165061"/>
              <a:gd name="connsiteY3" fmla="*/ 0 h 2241768"/>
              <a:gd name="connsiteX4" fmla="*/ 2015089 w 3165061"/>
              <a:gd name="connsiteY4" fmla="*/ 0 h 2241768"/>
              <a:gd name="connsiteX5" fmla="*/ 2574250 w 3165061"/>
              <a:gd name="connsiteY5" fmla="*/ 0 h 2241768"/>
              <a:gd name="connsiteX6" fmla="*/ 3165061 w 3165061"/>
              <a:gd name="connsiteY6" fmla="*/ 0 h 2241768"/>
              <a:gd name="connsiteX7" fmla="*/ 3165061 w 3165061"/>
              <a:gd name="connsiteY7" fmla="*/ 515607 h 2241768"/>
              <a:gd name="connsiteX8" fmla="*/ 3165061 w 3165061"/>
              <a:gd name="connsiteY8" fmla="*/ 1008796 h 2241768"/>
              <a:gd name="connsiteX9" fmla="*/ 3165061 w 3165061"/>
              <a:gd name="connsiteY9" fmla="*/ 1569238 h 2241768"/>
              <a:gd name="connsiteX10" fmla="*/ 3165061 w 3165061"/>
              <a:gd name="connsiteY10" fmla="*/ 2241768 h 2241768"/>
              <a:gd name="connsiteX11" fmla="*/ 2700852 w 3165061"/>
              <a:gd name="connsiteY11" fmla="*/ 2241768 h 2241768"/>
              <a:gd name="connsiteX12" fmla="*/ 2173342 w 3165061"/>
              <a:gd name="connsiteY12" fmla="*/ 2241768 h 2241768"/>
              <a:gd name="connsiteX13" fmla="*/ 1582531 w 3165061"/>
              <a:gd name="connsiteY13" fmla="*/ 2241768 h 2241768"/>
              <a:gd name="connsiteX14" fmla="*/ 991719 w 3165061"/>
              <a:gd name="connsiteY14" fmla="*/ 2241768 h 2241768"/>
              <a:gd name="connsiteX15" fmla="*/ 495860 w 3165061"/>
              <a:gd name="connsiteY15" fmla="*/ 2241768 h 2241768"/>
              <a:gd name="connsiteX16" fmla="*/ 0 w 3165061"/>
              <a:gd name="connsiteY16" fmla="*/ 2241768 h 2241768"/>
              <a:gd name="connsiteX17" fmla="*/ 0 w 3165061"/>
              <a:gd name="connsiteY17" fmla="*/ 1748579 h 2241768"/>
              <a:gd name="connsiteX18" fmla="*/ 0 w 3165061"/>
              <a:gd name="connsiteY18" fmla="*/ 1188137 h 2241768"/>
              <a:gd name="connsiteX19" fmla="*/ 0 w 3165061"/>
              <a:gd name="connsiteY19" fmla="*/ 672530 h 2241768"/>
              <a:gd name="connsiteX20" fmla="*/ 0 w 3165061"/>
              <a:gd name="connsiteY20" fmla="*/ 0 h 2241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165061" h="2241768" extrusionOk="0">
                <a:moveTo>
                  <a:pt x="0" y="0"/>
                </a:moveTo>
                <a:cubicBezTo>
                  <a:pt x="262767" y="-26986"/>
                  <a:pt x="321491" y="48452"/>
                  <a:pt x="559161" y="0"/>
                </a:cubicBezTo>
                <a:cubicBezTo>
                  <a:pt x="796831" y="-48452"/>
                  <a:pt x="868769" y="30789"/>
                  <a:pt x="991719" y="0"/>
                </a:cubicBezTo>
                <a:cubicBezTo>
                  <a:pt x="1114669" y="-30789"/>
                  <a:pt x="1342109" y="35219"/>
                  <a:pt x="1519229" y="0"/>
                </a:cubicBezTo>
                <a:cubicBezTo>
                  <a:pt x="1696349" y="-35219"/>
                  <a:pt x="1770668" y="51020"/>
                  <a:pt x="2015089" y="0"/>
                </a:cubicBezTo>
                <a:cubicBezTo>
                  <a:pt x="2259510" y="-51020"/>
                  <a:pt x="2354543" y="5439"/>
                  <a:pt x="2574250" y="0"/>
                </a:cubicBezTo>
                <a:cubicBezTo>
                  <a:pt x="2793957" y="-5439"/>
                  <a:pt x="2982152" y="63669"/>
                  <a:pt x="3165061" y="0"/>
                </a:cubicBezTo>
                <a:cubicBezTo>
                  <a:pt x="3187545" y="197155"/>
                  <a:pt x="3114626" y="370859"/>
                  <a:pt x="3165061" y="515607"/>
                </a:cubicBezTo>
                <a:cubicBezTo>
                  <a:pt x="3215496" y="660355"/>
                  <a:pt x="3155584" y="774762"/>
                  <a:pt x="3165061" y="1008796"/>
                </a:cubicBezTo>
                <a:cubicBezTo>
                  <a:pt x="3174538" y="1242830"/>
                  <a:pt x="3098434" y="1333677"/>
                  <a:pt x="3165061" y="1569238"/>
                </a:cubicBezTo>
                <a:cubicBezTo>
                  <a:pt x="3231688" y="1804799"/>
                  <a:pt x="3148008" y="1930763"/>
                  <a:pt x="3165061" y="2241768"/>
                </a:cubicBezTo>
                <a:cubicBezTo>
                  <a:pt x="2989057" y="2257717"/>
                  <a:pt x="2802292" y="2213450"/>
                  <a:pt x="2700852" y="2241768"/>
                </a:cubicBezTo>
                <a:cubicBezTo>
                  <a:pt x="2599412" y="2270086"/>
                  <a:pt x="2395134" y="2202435"/>
                  <a:pt x="2173342" y="2241768"/>
                </a:cubicBezTo>
                <a:cubicBezTo>
                  <a:pt x="1951550" y="2281101"/>
                  <a:pt x="1876089" y="2205358"/>
                  <a:pt x="1582531" y="2241768"/>
                </a:cubicBezTo>
                <a:cubicBezTo>
                  <a:pt x="1288973" y="2278178"/>
                  <a:pt x="1234131" y="2219179"/>
                  <a:pt x="991719" y="2241768"/>
                </a:cubicBezTo>
                <a:cubicBezTo>
                  <a:pt x="749307" y="2264357"/>
                  <a:pt x="696034" y="2225095"/>
                  <a:pt x="495860" y="2241768"/>
                </a:cubicBezTo>
                <a:cubicBezTo>
                  <a:pt x="295686" y="2258441"/>
                  <a:pt x="143952" y="2217817"/>
                  <a:pt x="0" y="2241768"/>
                </a:cubicBezTo>
                <a:cubicBezTo>
                  <a:pt x="-34783" y="2027317"/>
                  <a:pt x="6719" y="1911380"/>
                  <a:pt x="0" y="1748579"/>
                </a:cubicBezTo>
                <a:cubicBezTo>
                  <a:pt x="-6719" y="1585778"/>
                  <a:pt x="30793" y="1462123"/>
                  <a:pt x="0" y="1188137"/>
                </a:cubicBezTo>
                <a:cubicBezTo>
                  <a:pt x="-30793" y="914151"/>
                  <a:pt x="18264" y="782764"/>
                  <a:pt x="0" y="672530"/>
                </a:cubicBezTo>
                <a:cubicBezTo>
                  <a:pt x="-18264" y="562296"/>
                  <a:pt x="9050" y="267845"/>
                  <a:pt x="0" y="0"/>
                </a:cubicBezTo>
                <a:close/>
              </a:path>
            </a:pathLst>
          </a:custGeom>
          <a:noFill/>
          <a:ln>
            <a:solidFill>
              <a:schemeClr val="accent6">
                <a:lumMod val="60000"/>
                <a:lumOff val="40000"/>
              </a:schemeClr>
            </a:solidFill>
            <a:extLst>
              <a:ext uri="{C807C97D-BFC1-408E-A445-0C87EB9F89A2}">
                <ask:lineSketchStyleProps xmlns:ask="http://schemas.microsoft.com/office/drawing/2018/sketchyshapes" sd="1764393902">
                  <a:prstGeom prst="rect">
                    <a:avLst/>
                  </a:prstGeom>
                  <ask:type>
                    <ask:lineSketchScribble/>
                  </ask:type>
                </ask:lineSketchStyleProps>
              </a:ext>
            </a:extLst>
          </a:ln>
        </p:spPr>
        <p:txBody>
          <a:bodyPr wrap="square">
            <a:spAutoFit/>
          </a:bodyPr>
          <a:lstStyle/>
          <a:p>
            <a:r>
              <a:rPr kumimoji="1" lang="ja-JP" altLang="en-US" sz="1100" dirty="0"/>
              <a:t>　食塩相当量は目標量より少な目ですが、食塩相当量が目標量を超えないようにしましょう。</a:t>
            </a:r>
            <a:endParaRPr kumimoji="1" lang="en-US" altLang="ja-JP" sz="1100" dirty="0"/>
          </a:p>
          <a:p>
            <a:endParaRPr kumimoji="1" lang="en-US" altLang="ja-JP" sz="1100" dirty="0"/>
          </a:p>
          <a:p>
            <a:endParaRPr kumimoji="1" lang="en-US" altLang="ja-JP" sz="1100" dirty="0"/>
          </a:p>
          <a:p>
            <a:r>
              <a:rPr kumimoji="1" lang="ja-JP" altLang="en-US" sz="1100" dirty="0"/>
              <a:t>▶おすすめの料理例</a:t>
            </a:r>
            <a:endParaRPr kumimoji="1" lang="en-US" altLang="ja-JP" sz="1100" dirty="0"/>
          </a:p>
          <a:p>
            <a:endParaRPr kumimoji="1" lang="en-US" altLang="ja-JP" sz="1100" dirty="0"/>
          </a:p>
          <a:p>
            <a:endParaRPr kumimoji="1" lang="en-US" altLang="ja-JP" sz="1100" dirty="0"/>
          </a:p>
          <a:p>
            <a:endParaRPr kumimoji="1" lang="en-US" altLang="ja-JP" sz="1100" dirty="0"/>
          </a:p>
          <a:p>
            <a:endParaRPr kumimoji="1" lang="en-US" altLang="ja-JP" sz="1100" dirty="0"/>
          </a:p>
          <a:p>
            <a:endParaRPr kumimoji="1" lang="en-US" altLang="ja-JP" sz="1100" dirty="0"/>
          </a:p>
          <a:p>
            <a:endParaRPr kumimoji="1" lang="en-US" altLang="ja-JP" sz="1100" dirty="0"/>
          </a:p>
          <a:p>
            <a:pPr>
              <a:lnSpc>
                <a:spcPts val="700"/>
              </a:lnSpc>
            </a:pPr>
            <a:endParaRPr kumimoji="1" lang="en-US" altLang="ja-JP" sz="1100" dirty="0"/>
          </a:p>
          <a:p>
            <a:pPr>
              <a:lnSpc>
                <a:spcPts val="700"/>
              </a:lnSpc>
            </a:pPr>
            <a:endParaRPr kumimoji="1" lang="en-US" altLang="ja-JP" sz="1100" dirty="0"/>
          </a:p>
          <a:p>
            <a:pPr>
              <a:lnSpc>
                <a:spcPts val="700"/>
              </a:lnSpc>
            </a:pPr>
            <a:endParaRPr kumimoji="1" lang="en-US" altLang="ja-JP" sz="1100" dirty="0"/>
          </a:p>
        </p:txBody>
      </p:sp>
      <p:sp>
        <p:nvSpPr>
          <p:cNvPr id="34" name="テキスト ボックス 33">
            <a:extLst>
              <a:ext uri="{FF2B5EF4-FFF2-40B4-BE49-F238E27FC236}">
                <a16:creationId xmlns:a16="http://schemas.microsoft.com/office/drawing/2014/main" id="{CF0EAA05-6EF2-18E4-1BD3-F34CFCA41587}"/>
              </a:ext>
            </a:extLst>
          </p:cNvPr>
          <p:cNvSpPr txBox="1"/>
          <p:nvPr/>
        </p:nvSpPr>
        <p:spPr>
          <a:xfrm>
            <a:off x="3563282" y="6262713"/>
            <a:ext cx="3165061" cy="2218556"/>
          </a:xfrm>
          <a:custGeom>
            <a:avLst/>
            <a:gdLst>
              <a:gd name="connsiteX0" fmla="*/ 0 w 3165061"/>
              <a:gd name="connsiteY0" fmla="*/ 0 h 2218556"/>
              <a:gd name="connsiteX1" fmla="*/ 527510 w 3165061"/>
              <a:gd name="connsiteY1" fmla="*/ 0 h 2218556"/>
              <a:gd name="connsiteX2" fmla="*/ 991719 w 3165061"/>
              <a:gd name="connsiteY2" fmla="*/ 0 h 2218556"/>
              <a:gd name="connsiteX3" fmla="*/ 1424277 w 3165061"/>
              <a:gd name="connsiteY3" fmla="*/ 0 h 2218556"/>
              <a:gd name="connsiteX4" fmla="*/ 1983438 w 3165061"/>
              <a:gd name="connsiteY4" fmla="*/ 0 h 2218556"/>
              <a:gd name="connsiteX5" fmla="*/ 2479298 w 3165061"/>
              <a:gd name="connsiteY5" fmla="*/ 0 h 2218556"/>
              <a:gd name="connsiteX6" fmla="*/ 3165061 w 3165061"/>
              <a:gd name="connsiteY6" fmla="*/ 0 h 2218556"/>
              <a:gd name="connsiteX7" fmla="*/ 3165061 w 3165061"/>
              <a:gd name="connsiteY7" fmla="*/ 510268 h 2218556"/>
              <a:gd name="connsiteX8" fmla="*/ 3165061 w 3165061"/>
              <a:gd name="connsiteY8" fmla="*/ 1109278 h 2218556"/>
              <a:gd name="connsiteX9" fmla="*/ 3165061 w 3165061"/>
              <a:gd name="connsiteY9" fmla="*/ 1597360 h 2218556"/>
              <a:gd name="connsiteX10" fmla="*/ 3165061 w 3165061"/>
              <a:gd name="connsiteY10" fmla="*/ 2218556 h 2218556"/>
              <a:gd name="connsiteX11" fmla="*/ 2574250 w 3165061"/>
              <a:gd name="connsiteY11" fmla="*/ 2218556 h 2218556"/>
              <a:gd name="connsiteX12" fmla="*/ 2141691 w 3165061"/>
              <a:gd name="connsiteY12" fmla="*/ 2218556 h 2218556"/>
              <a:gd name="connsiteX13" fmla="*/ 1677482 w 3165061"/>
              <a:gd name="connsiteY13" fmla="*/ 2218556 h 2218556"/>
              <a:gd name="connsiteX14" fmla="*/ 1149972 w 3165061"/>
              <a:gd name="connsiteY14" fmla="*/ 2218556 h 2218556"/>
              <a:gd name="connsiteX15" fmla="*/ 717414 w 3165061"/>
              <a:gd name="connsiteY15" fmla="*/ 2218556 h 2218556"/>
              <a:gd name="connsiteX16" fmla="*/ 0 w 3165061"/>
              <a:gd name="connsiteY16" fmla="*/ 2218556 h 2218556"/>
              <a:gd name="connsiteX17" fmla="*/ 0 w 3165061"/>
              <a:gd name="connsiteY17" fmla="*/ 1619546 h 2218556"/>
              <a:gd name="connsiteX18" fmla="*/ 0 w 3165061"/>
              <a:gd name="connsiteY18" fmla="*/ 1087092 h 2218556"/>
              <a:gd name="connsiteX19" fmla="*/ 0 w 3165061"/>
              <a:gd name="connsiteY19" fmla="*/ 510268 h 2218556"/>
              <a:gd name="connsiteX20" fmla="*/ 0 w 3165061"/>
              <a:gd name="connsiteY20" fmla="*/ 0 h 221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165061" h="2218556" extrusionOk="0">
                <a:moveTo>
                  <a:pt x="0" y="0"/>
                </a:moveTo>
                <a:cubicBezTo>
                  <a:pt x="260122" y="-36665"/>
                  <a:pt x="286661" y="55438"/>
                  <a:pt x="527510" y="0"/>
                </a:cubicBezTo>
                <a:cubicBezTo>
                  <a:pt x="768359" y="-55438"/>
                  <a:pt x="890871" y="24182"/>
                  <a:pt x="991719" y="0"/>
                </a:cubicBezTo>
                <a:cubicBezTo>
                  <a:pt x="1092567" y="-24182"/>
                  <a:pt x="1292055" y="46660"/>
                  <a:pt x="1424277" y="0"/>
                </a:cubicBezTo>
                <a:cubicBezTo>
                  <a:pt x="1556499" y="-46660"/>
                  <a:pt x="1726697" y="39157"/>
                  <a:pt x="1983438" y="0"/>
                </a:cubicBezTo>
                <a:cubicBezTo>
                  <a:pt x="2240179" y="-39157"/>
                  <a:pt x="2246419" y="22094"/>
                  <a:pt x="2479298" y="0"/>
                </a:cubicBezTo>
                <a:cubicBezTo>
                  <a:pt x="2712177" y="-22094"/>
                  <a:pt x="2863015" y="75177"/>
                  <a:pt x="3165061" y="0"/>
                </a:cubicBezTo>
                <a:cubicBezTo>
                  <a:pt x="3220801" y="194481"/>
                  <a:pt x="3129031" y="390934"/>
                  <a:pt x="3165061" y="510268"/>
                </a:cubicBezTo>
                <a:cubicBezTo>
                  <a:pt x="3201091" y="629602"/>
                  <a:pt x="3125655" y="931771"/>
                  <a:pt x="3165061" y="1109278"/>
                </a:cubicBezTo>
                <a:cubicBezTo>
                  <a:pt x="3204467" y="1286785"/>
                  <a:pt x="3156281" y="1491861"/>
                  <a:pt x="3165061" y="1597360"/>
                </a:cubicBezTo>
                <a:cubicBezTo>
                  <a:pt x="3173841" y="1702859"/>
                  <a:pt x="3151423" y="1965040"/>
                  <a:pt x="3165061" y="2218556"/>
                </a:cubicBezTo>
                <a:cubicBezTo>
                  <a:pt x="2991161" y="2223829"/>
                  <a:pt x="2759274" y="2178454"/>
                  <a:pt x="2574250" y="2218556"/>
                </a:cubicBezTo>
                <a:cubicBezTo>
                  <a:pt x="2389226" y="2258658"/>
                  <a:pt x="2274967" y="2178248"/>
                  <a:pt x="2141691" y="2218556"/>
                </a:cubicBezTo>
                <a:cubicBezTo>
                  <a:pt x="2008415" y="2258864"/>
                  <a:pt x="1889185" y="2203239"/>
                  <a:pt x="1677482" y="2218556"/>
                </a:cubicBezTo>
                <a:cubicBezTo>
                  <a:pt x="1465779" y="2233873"/>
                  <a:pt x="1298470" y="2214548"/>
                  <a:pt x="1149972" y="2218556"/>
                </a:cubicBezTo>
                <a:cubicBezTo>
                  <a:pt x="1001474" y="2222564"/>
                  <a:pt x="914875" y="2191678"/>
                  <a:pt x="717414" y="2218556"/>
                </a:cubicBezTo>
                <a:cubicBezTo>
                  <a:pt x="519953" y="2245434"/>
                  <a:pt x="315025" y="2183766"/>
                  <a:pt x="0" y="2218556"/>
                </a:cubicBezTo>
                <a:cubicBezTo>
                  <a:pt x="-35409" y="2027336"/>
                  <a:pt x="17439" y="1826797"/>
                  <a:pt x="0" y="1619546"/>
                </a:cubicBezTo>
                <a:cubicBezTo>
                  <a:pt x="-17439" y="1412295"/>
                  <a:pt x="37781" y="1235550"/>
                  <a:pt x="0" y="1087092"/>
                </a:cubicBezTo>
                <a:cubicBezTo>
                  <a:pt x="-37781" y="938634"/>
                  <a:pt x="53681" y="725554"/>
                  <a:pt x="0" y="510268"/>
                </a:cubicBezTo>
                <a:cubicBezTo>
                  <a:pt x="-53681" y="294982"/>
                  <a:pt x="39597" y="190797"/>
                  <a:pt x="0" y="0"/>
                </a:cubicBezTo>
                <a:close/>
              </a:path>
            </a:pathLst>
          </a:custGeom>
          <a:noFill/>
          <a:ln>
            <a:solidFill>
              <a:schemeClr val="accent6">
                <a:lumMod val="60000"/>
                <a:lumOff val="40000"/>
              </a:schemeClr>
            </a:solidFill>
            <a:extLst>
              <a:ext uri="{C807C97D-BFC1-408E-A445-0C87EB9F89A2}">
                <ask:lineSketchStyleProps xmlns:ask="http://schemas.microsoft.com/office/drawing/2018/sketchyshapes" sd="1244883431">
                  <a:prstGeom prst="rect">
                    <a:avLst/>
                  </a:prstGeom>
                  <ask:type>
                    <ask:lineSketchScribble/>
                  </ask:type>
                </ask:lineSketchStyleProps>
              </a:ext>
            </a:extLst>
          </a:ln>
        </p:spPr>
        <p:txBody>
          <a:bodyPr wrap="square">
            <a:spAutoFit/>
          </a:bodyPr>
          <a:lstStyle/>
          <a:p>
            <a:r>
              <a:rPr kumimoji="1" lang="ja-JP" altLang="en-US" sz="1100" dirty="0"/>
              <a:t>　エネルギー産生栄養素バランスでは、脂質エネルギー比率が目標量を超えています。また、食塩相当量も目標量を超えています。</a:t>
            </a:r>
            <a:r>
              <a:rPr kumimoji="1" lang="ja-JP" altLang="en-US" sz="1100" b="1" u="sng" dirty="0"/>
              <a:t>カップラーメンを食べる時は、できるだけ汁を残す</a:t>
            </a:r>
            <a:r>
              <a:rPr kumimoji="1" lang="ja-JP" altLang="en-US" sz="1100" dirty="0"/>
              <a:t>必要があります。</a:t>
            </a:r>
            <a:endParaRPr kumimoji="1" lang="en-US" altLang="ja-JP" sz="500" dirty="0"/>
          </a:p>
          <a:p>
            <a:pPr>
              <a:lnSpc>
                <a:spcPts val="700"/>
              </a:lnSpc>
            </a:pPr>
            <a:endParaRPr kumimoji="1" lang="en-US" altLang="ja-JP" sz="1000" dirty="0"/>
          </a:p>
          <a:p>
            <a:r>
              <a:rPr kumimoji="1" lang="ja-JP" altLang="en-US" sz="1100" dirty="0"/>
              <a:t>▶おすすめの料理・食品例</a:t>
            </a:r>
            <a:endParaRPr kumimoji="1" lang="en-US" altLang="ja-JP" sz="1100" dirty="0"/>
          </a:p>
          <a:p>
            <a:endParaRPr kumimoji="1" lang="en-US" altLang="ja-JP" sz="1100" dirty="0"/>
          </a:p>
          <a:p>
            <a:endParaRPr kumimoji="1" lang="en-US" altLang="ja-JP" sz="1100" dirty="0"/>
          </a:p>
          <a:p>
            <a:pPr>
              <a:lnSpc>
                <a:spcPts val="800"/>
              </a:lnSpc>
            </a:pPr>
            <a:endParaRPr kumimoji="1" lang="en-US" altLang="ja-JP" sz="1100" dirty="0"/>
          </a:p>
          <a:p>
            <a:pPr>
              <a:lnSpc>
                <a:spcPts val="800"/>
              </a:lnSpc>
            </a:pPr>
            <a:endParaRPr kumimoji="1" lang="en-US" altLang="ja-JP" sz="600" dirty="0"/>
          </a:p>
          <a:p>
            <a:pPr>
              <a:lnSpc>
                <a:spcPts val="800"/>
              </a:lnSpc>
            </a:pPr>
            <a:endParaRPr kumimoji="1" lang="en-US" altLang="ja-JP" sz="600" dirty="0"/>
          </a:p>
          <a:p>
            <a:pPr>
              <a:lnSpc>
                <a:spcPts val="800"/>
              </a:lnSpc>
            </a:pPr>
            <a:endParaRPr kumimoji="1" lang="en-US" altLang="ja-JP" sz="600" dirty="0"/>
          </a:p>
          <a:p>
            <a:pPr>
              <a:lnSpc>
                <a:spcPts val="800"/>
              </a:lnSpc>
            </a:pPr>
            <a:endParaRPr kumimoji="1" lang="en-US" altLang="ja-JP" sz="600" dirty="0"/>
          </a:p>
          <a:p>
            <a:endParaRPr kumimoji="1" lang="en-US" altLang="ja-JP" sz="1100" dirty="0"/>
          </a:p>
        </p:txBody>
      </p:sp>
      <p:sp>
        <p:nvSpPr>
          <p:cNvPr id="4" name="テキスト ボックス 3">
            <a:extLst>
              <a:ext uri="{FF2B5EF4-FFF2-40B4-BE49-F238E27FC236}">
                <a16:creationId xmlns:a16="http://schemas.microsoft.com/office/drawing/2014/main" id="{38BA376E-8501-84FB-15D1-FA678082069D}"/>
              </a:ext>
            </a:extLst>
          </p:cNvPr>
          <p:cNvSpPr txBox="1"/>
          <p:nvPr/>
        </p:nvSpPr>
        <p:spPr>
          <a:xfrm>
            <a:off x="0" y="9621127"/>
            <a:ext cx="6903290" cy="338554"/>
          </a:xfrm>
          <a:prstGeom prst="rect">
            <a:avLst/>
          </a:prstGeom>
          <a:noFill/>
        </p:spPr>
        <p:txBody>
          <a:bodyPr wrap="square">
            <a:spAutoFit/>
          </a:bodyPr>
          <a:lstStyle/>
          <a:p>
            <a:pPr algn="r"/>
            <a:r>
              <a:rPr lang="ja-JP" altLang="en-US" sz="800" dirty="0"/>
              <a:t>令和６年度厚生労働科学研究費補助金（循環器疾患・糖尿病等生活習慣病対策総合研究事業）</a:t>
            </a:r>
            <a:endParaRPr lang="en-US" altLang="ja-JP" sz="800" dirty="0"/>
          </a:p>
          <a:p>
            <a:pPr algn="r"/>
            <a:r>
              <a:rPr lang="ja-JP" altLang="en-US" sz="800" dirty="0"/>
              <a:t>社会経済的要因による栄養課題の解決に向けた食環境整備のためのツール開発研究</a:t>
            </a:r>
          </a:p>
        </p:txBody>
      </p:sp>
      <p:graphicFrame>
        <p:nvGraphicFramePr>
          <p:cNvPr id="2" name="グラフ 1">
            <a:extLst>
              <a:ext uri="{FF2B5EF4-FFF2-40B4-BE49-F238E27FC236}">
                <a16:creationId xmlns:a16="http://schemas.microsoft.com/office/drawing/2014/main" id="{2DCF67F9-F739-9ABA-D5F5-CC6931D106F7}"/>
              </a:ext>
            </a:extLst>
          </p:cNvPr>
          <p:cNvGraphicFramePr>
            <a:graphicFrameLocks/>
          </p:cNvGraphicFramePr>
          <p:nvPr>
            <p:extLst>
              <p:ext uri="{D42A27DB-BD31-4B8C-83A1-F6EECF244321}">
                <p14:modId xmlns:p14="http://schemas.microsoft.com/office/powerpoint/2010/main" val="4226717042"/>
              </p:ext>
            </p:extLst>
          </p:nvPr>
        </p:nvGraphicFramePr>
        <p:xfrm>
          <a:off x="101905" y="2967934"/>
          <a:ext cx="3393619" cy="229293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 name="グラフ 4">
            <a:extLst>
              <a:ext uri="{FF2B5EF4-FFF2-40B4-BE49-F238E27FC236}">
                <a16:creationId xmlns:a16="http://schemas.microsoft.com/office/drawing/2014/main" id="{17ED45D5-1C51-6377-6AEE-C797A10C0FA7}"/>
              </a:ext>
            </a:extLst>
          </p:cNvPr>
          <p:cNvGraphicFramePr>
            <a:graphicFrameLocks/>
          </p:cNvGraphicFramePr>
          <p:nvPr>
            <p:extLst>
              <p:ext uri="{D42A27DB-BD31-4B8C-83A1-F6EECF244321}">
                <p14:modId xmlns:p14="http://schemas.microsoft.com/office/powerpoint/2010/main" val="4039054496"/>
              </p:ext>
            </p:extLst>
          </p:nvPr>
        </p:nvGraphicFramePr>
        <p:xfrm>
          <a:off x="3745773" y="2908677"/>
          <a:ext cx="2882699" cy="1951835"/>
        </p:xfrm>
        <a:graphic>
          <a:graphicData uri="http://schemas.openxmlformats.org/drawingml/2006/chart">
            <c:chart xmlns:c="http://schemas.openxmlformats.org/drawingml/2006/chart" xmlns:r="http://schemas.openxmlformats.org/officeDocument/2006/relationships" r:id="rId6"/>
          </a:graphicData>
        </a:graphic>
      </p:graphicFrame>
      <p:sp>
        <p:nvSpPr>
          <p:cNvPr id="15" name="テキスト ボックス 14">
            <a:extLst>
              <a:ext uri="{FF2B5EF4-FFF2-40B4-BE49-F238E27FC236}">
                <a16:creationId xmlns:a16="http://schemas.microsoft.com/office/drawing/2014/main" id="{48D8DAC9-C2AC-558B-4E04-287FA5FF395E}"/>
              </a:ext>
            </a:extLst>
          </p:cNvPr>
          <p:cNvSpPr txBox="1"/>
          <p:nvPr/>
        </p:nvSpPr>
        <p:spPr>
          <a:xfrm>
            <a:off x="4669820" y="2706342"/>
            <a:ext cx="1172116" cy="430887"/>
          </a:xfrm>
          <a:prstGeom prst="rect">
            <a:avLst/>
          </a:prstGeom>
          <a:noFill/>
        </p:spPr>
        <p:txBody>
          <a:bodyPr wrap="none" rtlCol="0">
            <a:spAutoFit/>
          </a:bodyPr>
          <a:lstStyle/>
          <a:p>
            <a:pPr algn="ctr"/>
            <a:r>
              <a:rPr kumimoji="1" lang="ja-JP" altLang="en-US" sz="1100" dirty="0"/>
              <a:t>たんぱく質</a:t>
            </a:r>
            <a:endParaRPr kumimoji="1" lang="en-US" altLang="ja-JP" sz="1100" dirty="0"/>
          </a:p>
          <a:p>
            <a:pPr algn="ctr"/>
            <a:r>
              <a:rPr kumimoji="1" lang="ja-JP" altLang="en-US" sz="1100" dirty="0"/>
              <a:t>エネルギー比率</a:t>
            </a:r>
          </a:p>
        </p:txBody>
      </p:sp>
      <p:sp>
        <p:nvSpPr>
          <p:cNvPr id="17" name="テキスト ボックス 16">
            <a:extLst>
              <a:ext uri="{FF2B5EF4-FFF2-40B4-BE49-F238E27FC236}">
                <a16:creationId xmlns:a16="http://schemas.microsoft.com/office/drawing/2014/main" id="{DE8B6994-A439-C28D-660F-8D01C0660C05}"/>
              </a:ext>
            </a:extLst>
          </p:cNvPr>
          <p:cNvSpPr txBox="1"/>
          <p:nvPr/>
        </p:nvSpPr>
        <p:spPr>
          <a:xfrm>
            <a:off x="3709049" y="4015117"/>
            <a:ext cx="1172116" cy="430887"/>
          </a:xfrm>
          <a:prstGeom prst="rect">
            <a:avLst/>
          </a:prstGeom>
          <a:noFill/>
        </p:spPr>
        <p:txBody>
          <a:bodyPr wrap="none" rtlCol="0">
            <a:spAutoFit/>
          </a:bodyPr>
          <a:lstStyle/>
          <a:p>
            <a:pPr algn="ctr"/>
            <a:r>
              <a:rPr kumimoji="1" lang="ja-JP" altLang="en-US" sz="1100" dirty="0"/>
              <a:t>炭水化物</a:t>
            </a:r>
            <a:endParaRPr kumimoji="1" lang="en-US" altLang="ja-JP" sz="1100" dirty="0"/>
          </a:p>
          <a:p>
            <a:pPr algn="ctr"/>
            <a:r>
              <a:rPr kumimoji="1" lang="ja-JP" altLang="en-US" sz="1100" dirty="0"/>
              <a:t>エネルギー比率</a:t>
            </a:r>
          </a:p>
        </p:txBody>
      </p:sp>
      <p:sp>
        <p:nvSpPr>
          <p:cNvPr id="19" name="テキスト ボックス 18">
            <a:extLst>
              <a:ext uri="{FF2B5EF4-FFF2-40B4-BE49-F238E27FC236}">
                <a16:creationId xmlns:a16="http://schemas.microsoft.com/office/drawing/2014/main" id="{D3E3A757-608D-4739-A2BB-DAB2FF591E58}"/>
              </a:ext>
            </a:extLst>
          </p:cNvPr>
          <p:cNvSpPr txBox="1"/>
          <p:nvPr/>
        </p:nvSpPr>
        <p:spPr>
          <a:xfrm>
            <a:off x="5639701" y="4152997"/>
            <a:ext cx="1172116" cy="430887"/>
          </a:xfrm>
          <a:prstGeom prst="rect">
            <a:avLst/>
          </a:prstGeom>
          <a:noFill/>
        </p:spPr>
        <p:txBody>
          <a:bodyPr wrap="none" rtlCol="0">
            <a:spAutoFit/>
          </a:bodyPr>
          <a:lstStyle/>
          <a:p>
            <a:pPr algn="ctr"/>
            <a:r>
              <a:rPr kumimoji="1" lang="ja-JP" altLang="en-US" sz="1100" dirty="0"/>
              <a:t>脂質</a:t>
            </a:r>
            <a:endParaRPr kumimoji="1" lang="en-US" altLang="ja-JP" sz="1100" dirty="0"/>
          </a:p>
          <a:p>
            <a:pPr algn="ctr"/>
            <a:r>
              <a:rPr kumimoji="1" lang="ja-JP" altLang="en-US" sz="1100" dirty="0"/>
              <a:t>エネルギー比率</a:t>
            </a:r>
          </a:p>
        </p:txBody>
      </p:sp>
      <p:sp>
        <p:nvSpPr>
          <p:cNvPr id="23" name="テキスト ボックス 22">
            <a:extLst>
              <a:ext uri="{FF2B5EF4-FFF2-40B4-BE49-F238E27FC236}">
                <a16:creationId xmlns:a16="http://schemas.microsoft.com/office/drawing/2014/main" id="{43EB82EB-3B81-537B-AAAA-65A20A8930CA}"/>
              </a:ext>
            </a:extLst>
          </p:cNvPr>
          <p:cNvSpPr txBox="1"/>
          <p:nvPr/>
        </p:nvSpPr>
        <p:spPr>
          <a:xfrm>
            <a:off x="5129195" y="3204247"/>
            <a:ext cx="599844" cy="246221"/>
          </a:xfrm>
          <a:prstGeom prst="rect">
            <a:avLst/>
          </a:prstGeom>
          <a:noFill/>
        </p:spPr>
        <p:txBody>
          <a:bodyPr wrap="none" rtlCol="0">
            <a:spAutoFit/>
          </a:bodyPr>
          <a:lstStyle/>
          <a:p>
            <a:r>
              <a:rPr kumimoji="1" lang="en-US" altLang="ja-JP" sz="1000" dirty="0"/>
              <a:t>12.0%</a:t>
            </a:r>
            <a:endParaRPr kumimoji="1" lang="ja-JP" altLang="en-US" sz="1000" dirty="0"/>
          </a:p>
        </p:txBody>
      </p:sp>
      <p:sp>
        <p:nvSpPr>
          <p:cNvPr id="24" name="テキスト ボックス 23">
            <a:extLst>
              <a:ext uri="{FF2B5EF4-FFF2-40B4-BE49-F238E27FC236}">
                <a16:creationId xmlns:a16="http://schemas.microsoft.com/office/drawing/2014/main" id="{94A50FF1-0D3D-7894-2B71-C6F68FB60931}"/>
              </a:ext>
            </a:extLst>
          </p:cNvPr>
          <p:cNvSpPr txBox="1"/>
          <p:nvPr/>
        </p:nvSpPr>
        <p:spPr>
          <a:xfrm>
            <a:off x="4376447" y="3822718"/>
            <a:ext cx="599844" cy="246221"/>
          </a:xfrm>
          <a:prstGeom prst="rect">
            <a:avLst/>
          </a:prstGeom>
          <a:noFill/>
        </p:spPr>
        <p:txBody>
          <a:bodyPr wrap="none" rtlCol="0">
            <a:spAutoFit/>
          </a:bodyPr>
          <a:lstStyle/>
          <a:p>
            <a:r>
              <a:rPr kumimoji="1" lang="en-US" altLang="ja-JP" sz="1000" dirty="0"/>
              <a:t>53.4%</a:t>
            </a:r>
            <a:endParaRPr kumimoji="1" lang="ja-JP" altLang="en-US" sz="1000" dirty="0"/>
          </a:p>
        </p:txBody>
      </p:sp>
      <p:sp>
        <p:nvSpPr>
          <p:cNvPr id="25" name="テキスト ボックス 24">
            <a:extLst>
              <a:ext uri="{FF2B5EF4-FFF2-40B4-BE49-F238E27FC236}">
                <a16:creationId xmlns:a16="http://schemas.microsoft.com/office/drawing/2014/main" id="{98D21E27-7951-5BAA-70E7-606231615981}"/>
              </a:ext>
            </a:extLst>
          </p:cNvPr>
          <p:cNvSpPr txBox="1"/>
          <p:nvPr/>
        </p:nvSpPr>
        <p:spPr>
          <a:xfrm>
            <a:off x="5328860" y="3888306"/>
            <a:ext cx="599844" cy="246221"/>
          </a:xfrm>
          <a:prstGeom prst="rect">
            <a:avLst/>
          </a:prstGeom>
          <a:noFill/>
        </p:spPr>
        <p:txBody>
          <a:bodyPr wrap="none" rtlCol="0">
            <a:spAutoFit/>
          </a:bodyPr>
          <a:lstStyle/>
          <a:p>
            <a:r>
              <a:rPr kumimoji="1" lang="en-US" altLang="ja-JP" sz="1000" dirty="0"/>
              <a:t>34.6%</a:t>
            </a:r>
            <a:endParaRPr kumimoji="1" lang="ja-JP" altLang="en-US" sz="1000" dirty="0"/>
          </a:p>
        </p:txBody>
      </p:sp>
      <p:sp>
        <p:nvSpPr>
          <p:cNvPr id="14" name="テキスト ボックス 13">
            <a:extLst>
              <a:ext uri="{FF2B5EF4-FFF2-40B4-BE49-F238E27FC236}">
                <a16:creationId xmlns:a16="http://schemas.microsoft.com/office/drawing/2014/main" id="{C4987DB0-1499-B44B-A380-EDA85F32AEEF}"/>
              </a:ext>
            </a:extLst>
          </p:cNvPr>
          <p:cNvSpPr txBox="1"/>
          <p:nvPr/>
        </p:nvSpPr>
        <p:spPr>
          <a:xfrm>
            <a:off x="1137234" y="2704231"/>
            <a:ext cx="1172116" cy="430887"/>
          </a:xfrm>
          <a:prstGeom prst="rect">
            <a:avLst/>
          </a:prstGeom>
          <a:noFill/>
        </p:spPr>
        <p:txBody>
          <a:bodyPr wrap="none" rtlCol="0">
            <a:spAutoFit/>
          </a:bodyPr>
          <a:lstStyle/>
          <a:p>
            <a:pPr algn="ctr"/>
            <a:r>
              <a:rPr kumimoji="1" lang="ja-JP" altLang="en-US" sz="1100" dirty="0"/>
              <a:t>たんぱく質</a:t>
            </a:r>
            <a:endParaRPr kumimoji="1" lang="en-US" altLang="ja-JP" sz="1100" dirty="0"/>
          </a:p>
          <a:p>
            <a:pPr algn="ctr"/>
            <a:r>
              <a:rPr kumimoji="1" lang="ja-JP" altLang="en-US" sz="1100" dirty="0"/>
              <a:t>エネルギー比率</a:t>
            </a:r>
          </a:p>
        </p:txBody>
      </p:sp>
      <p:sp>
        <p:nvSpPr>
          <p:cNvPr id="16" name="テキスト ボックス 15">
            <a:extLst>
              <a:ext uri="{FF2B5EF4-FFF2-40B4-BE49-F238E27FC236}">
                <a16:creationId xmlns:a16="http://schemas.microsoft.com/office/drawing/2014/main" id="{776D84AA-1077-8D9E-9517-FDFFE0CC7EFF}"/>
              </a:ext>
            </a:extLst>
          </p:cNvPr>
          <p:cNvSpPr txBox="1"/>
          <p:nvPr/>
        </p:nvSpPr>
        <p:spPr>
          <a:xfrm>
            <a:off x="313782" y="4183651"/>
            <a:ext cx="1172116" cy="430887"/>
          </a:xfrm>
          <a:prstGeom prst="rect">
            <a:avLst/>
          </a:prstGeom>
          <a:noFill/>
        </p:spPr>
        <p:txBody>
          <a:bodyPr wrap="none" rtlCol="0">
            <a:spAutoFit/>
          </a:bodyPr>
          <a:lstStyle/>
          <a:p>
            <a:pPr algn="ctr"/>
            <a:r>
              <a:rPr kumimoji="1" lang="ja-JP" altLang="en-US" sz="1100" dirty="0"/>
              <a:t>炭水化物</a:t>
            </a:r>
            <a:endParaRPr kumimoji="1" lang="en-US" altLang="ja-JP" sz="1100" dirty="0"/>
          </a:p>
          <a:p>
            <a:pPr algn="ctr"/>
            <a:r>
              <a:rPr kumimoji="1" lang="ja-JP" altLang="en-US" sz="1100" dirty="0"/>
              <a:t>エネルギー比率</a:t>
            </a:r>
          </a:p>
        </p:txBody>
      </p:sp>
      <p:sp>
        <p:nvSpPr>
          <p:cNvPr id="18" name="テキスト ボックス 17">
            <a:extLst>
              <a:ext uri="{FF2B5EF4-FFF2-40B4-BE49-F238E27FC236}">
                <a16:creationId xmlns:a16="http://schemas.microsoft.com/office/drawing/2014/main" id="{27B62D73-B718-9F64-67D5-CC681319BC53}"/>
              </a:ext>
            </a:extLst>
          </p:cNvPr>
          <p:cNvSpPr txBox="1"/>
          <p:nvPr/>
        </p:nvSpPr>
        <p:spPr>
          <a:xfrm>
            <a:off x="2254193" y="3822157"/>
            <a:ext cx="1172116" cy="430887"/>
          </a:xfrm>
          <a:prstGeom prst="rect">
            <a:avLst/>
          </a:prstGeom>
          <a:noFill/>
        </p:spPr>
        <p:txBody>
          <a:bodyPr wrap="none" rtlCol="0">
            <a:spAutoFit/>
          </a:bodyPr>
          <a:lstStyle/>
          <a:p>
            <a:pPr algn="ctr"/>
            <a:r>
              <a:rPr kumimoji="1" lang="ja-JP" altLang="en-US" sz="1100" dirty="0"/>
              <a:t>脂質</a:t>
            </a:r>
            <a:endParaRPr kumimoji="1" lang="en-US" altLang="ja-JP" sz="1100" dirty="0"/>
          </a:p>
          <a:p>
            <a:pPr algn="ctr"/>
            <a:r>
              <a:rPr kumimoji="1" lang="ja-JP" altLang="en-US" sz="1100" dirty="0"/>
              <a:t>エネルギー比率</a:t>
            </a:r>
          </a:p>
        </p:txBody>
      </p:sp>
      <p:sp>
        <p:nvSpPr>
          <p:cNvPr id="20" name="テキスト ボックス 19">
            <a:extLst>
              <a:ext uri="{FF2B5EF4-FFF2-40B4-BE49-F238E27FC236}">
                <a16:creationId xmlns:a16="http://schemas.microsoft.com/office/drawing/2014/main" id="{5B36AF17-796A-8704-AA13-D38D40EEDB89}"/>
              </a:ext>
            </a:extLst>
          </p:cNvPr>
          <p:cNvSpPr txBox="1"/>
          <p:nvPr/>
        </p:nvSpPr>
        <p:spPr>
          <a:xfrm>
            <a:off x="1697480" y="3262774"/>
            <a:ext cx="599844" cy="246221"/>
          </a:xfrm>
          <a:prstGeom prst="rect">
            <a:avLst/>
          </a:prstGeom>
          <a:noFill/>
        </p:spPr>
        <p:txBody>
          <a:bodyPr wrap="none" rtlCol="0">
            <a:spAutoFit/>
          </a:bodyPr>
          <a:lstStyle/>
          <a:p>
            <a:r>
              <a:rPr kumimoji="1" lang="en-US" altLang="ja-JP" sz="1000" dirty="0"/>
              <a:t>14.4%</a:t>
            </a:r>
            <a:endParaRPr kumimoji="1" lang="ja-JP" altLang="en-US" sz="1000" dirty="0"/>
          </a:p>
        </p:txBody>
      </p:sp>
      <p:sp>
        <p:nvSpPr>
          <p:cNvPr id="21" name="テキスト ボックス 20">
            <a:extLst>
              <a:ext uri="{FF2B5EF4-FFF2-40B4-BE49-F238E27FC236}">
                <a16:creationId xmlns:a16="http://schemas.microsoft.com/office/drawing/2014/main" id="{DBE2E37C-33E2-7BB6-F489-29B509AC7845}"/>
              </a:ext>
            </a:extLst>
          </p:cNvPr>
          <p:cNvSpPr txBox="1"/>
          <p:nvPr/>
        </p:nvSpPr>
        <p:spPr>
          <a:xfrm>
            <a:off x="1975693" y="3740682"/>
            <a:ext cx="599844" cy="246221"/>
          </a:xfrm>
          <a:prstGeom prst="rect">
            <a:avLst/>
          </a:prstGeom>
          <a:noFill/>
        </p:spPr>
        <p:txBody>
          <a:bodyPr wrap="none" rtlCol="0">
            <a:spAutoFit/>
          </a:bodyPr>
          <a:lstStyle/>
          <a:p>
            <a:r>
              <a:rPr kumimoji="1" lang="en-US" altLang="ja-JP" sz="1000" dirty="0"/>
              <a:t>17.5%</a:t>
            </a:r>
            <a:endParaRPr kumimoji="1" lang="ja-JP" altLang="en-US" sz="1000" dirty="0"/>
          </a:p>
        </p:txBody>
      </p:sp>
      <p:sp>
        <p:nvSpPr>
          <p:cNvPr id="22" name="テキスト ボックス 21">
            <a:extLst>
              <a:ext uri="{FF2B5EF4-FFF2-40B4-BE49-F238E27FC236}">
                <a16:creationId xmlns:a16="http://schemas.microsoft.com/office/drawing/2014/main" id="{5D5AFA10-AB39-3196-B61B-E794C26F89B7}"/>
              </a:ext>
            </a:extLst>
          </p:cNvPr>
          <p:cNvSpPr txBox="1"/>
          <p:nvPr/>
        </p:nvSpPr>
        <p:spPr>
          <a:xfrm>
            <a:off x="1039090" y="3999556"/>
            <a:ext cx="599844" cy="246221"/>
          </a:xfrm>
          <a:prstGeom prst="rect">
            <a:avLst/>
          </a:prstGeom>
          <a:noFill/>
        </p:spPr>
        <p:txBody>
          <a:bodyPr wrap="none" rtlCol="0">
            <a:spAutoFit/>
          </a:bodyPr>
          <a:lstStyle/>
          <a:p>
            <a:r>
              <a:rPr kumimoji="1" lang="en-US" altLang="ja-JP" sz="1000" dirty="0"/>
              <a:t>68.1%</a:t>
            </a:r>
            <a:endParaRPr kumimoji="1" lang="ja-JP" altLang="en-US" sz="1000" dirty="0"/>
          </a:p>
        </p:txBody>
      </p:sp>
      <p:pic>
        <p:nvPicPr>
          <p:cNvPr id="11" name="図 10">
            <a:extLst>
              <a:ext uri="{FF2B5EF4-FFF2-40B4-BE49-F238E27FC236}">
                <a16:creationId xmlns:a16="http://schemas.microsoft.com/office/drawing/2014/main" id="{E8A6C75E-D65E-CF23-87E4-B8EB37867CF7}"/>
              </a:ext>
            </a:extLst>
          </p:cNvPr>
          <p:cNvPicPr>
            <a:picLocks noChangeAspect="1"/>
          </p:cNvPicPr>
          <p:nvPr/>
        </p:nvPicPr>
        <p:blipFill>
          <a:blip r:embed="rId7">
            <a:extLst>
              <a:ext uri="{28A0092B-C50C-407E-A947-70E740481C1C}">
                <a14:useLocalDpi xmlns:a14="http://schemas.microsoft.com/office/drawing/2010/main" val="0"/>
              </a:ext>
            </a:extLst>
          </a:blip>
          <a:srcRect t="58359" r="51431"/>
          <a:stretch/>
        </p:blipFill>
        <p:spPr>
          <a:xfrm>
            <a:off x="337894" y="7492933"/>
            <a:ext cx="1039090" cy="687929"/>
          </a:xfrm>
          <a:prstGeom prst="rect">
            <a:avLst/>
          </a:prstGeom>
        </p:spPr>
      </p:pic>
      <p:pic>
        <p:nvPicPr>
          <p:cNvPr id="13" name="Picture 2" descr="豚汁のイラスト">
            <a:extLst>
              <a:ext uri="{FF2B5EF4-FFF2-40B4-BE49-F238E27FC236}">
                <a16:creationId xmlns:a16="http://schemas.microsoft.com/office/drawing/2014/main" id="{E311694C-AF7F-0CEF-167E-B3112CC307D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14538" y="7453182"/>
            <a:ext cx="946396" cy="776614"/>
          </a:xfrm>
          <a:prstGeom prst="rect">
            <a:avLst/>
          </a:prstGeom>
          <a:noFill/>
          <a:extLst>
            <a:ext uri="{909E8E84-426E-40DD-AFC4-6F175D3DCCD1}">
              <a14:hiddenFill xmlns:a14="http://schemas.microsoft.com/office/drawing/2010/main">
                <a:solidFill>
                  <a:srgbClr val="FFFFFF"/>
                </a:solidFill>
              </a14:hiddenFill>
            </a:ext>
          </a:extLst>
        </p:spPr>
      </p:pic>
      <p:sp>
        <p:nvSpPr>
          <p:cNvPr id="26" name="テキスト ボックス 25">
            <a:extLst>
              <a:ext uri="{FF2B5EF4-FFF2-40B4-BE49-F238E27FC236}">
                <a16:creationId xmlns:a16="http://schemas.microsoft.com/office/drawing/2014/main" id="{D5321F9C-D65F-0210-3CB9-A4FA20911F0E}"/>
              </a:ext>
            </a:extLst>
          </p:cNvPr>
          <p:cNvSpPr txBox="1"/>
          <p:nvPr/>
        </p:nvSpPr>
        <p:spPr>
          <a:xfrm>
            <a:off x="181691" y="7192584"/>
            <a:ext cx="1210588" cy="338554"/>
          </a:xfrm>
          <a:prstGeom prst="rect">
            <a:avLst/>
          </a:prstGeom>
          <a:noFill/>
        </p:spPr>
        <p:txBody>
          <a:bodyPr wrap="none" rtlCol="0">
            <a:spAutoFit/>
          </a:bodyPr>
          <a:lstStyle/>
          <a:p>
            <a:pPr algn="ctr"/>
            <a:r>
              <a:rPr kumimoji="1" lang="ja-JP" altLang="en-US" sz="800" dirty="0"/>
              <a:t>ゆで卵等たんぱく源が</a:t>
            </a:r>
            <a:endParaRPr kumimoji="1" lang="en-US" altLang="ja-JP" sz="800" dirty="0"/>
          </a:p>
          <a:p>
            <a:pPr algn="ctr"/>
            <a:r>
              <a:rPr kumimoji="1" lang="ja-JP" altLang="en-US" sz="800" dirty="0"/>
              <a:t>入ったサラダ</a:t>
            </a:r>
          </a:p>
        </p:txBody>
      </p:sp>
      <p:sp>
        <p:nvSpPr>
          <p:cNvPr id="30" name="テキスト ボックス 29">
            <a:extLst>
              <a:ext uri="{FF2B5EF4-FFF2-40B4-BE49-F238E27FC236}">
                <a16:creationId xmlns:a16="http://schemas.microsoft.com/office/drawing/2014/main" id="{CFECEA9B-1350-13B5-1B80-E4EBA8DAA6D7}"/>
              </a:ext>
            </a:extLst>
          </p:cNvPr>
          <p:cNvSpPr txBox="1"/>
          <p:nvPr/>
        </p:nvSpPr>
        <p:spPr>
          <a:xfrm>
            <a:off x="230259" y="8184217"/>
            <a:ext cx="1220206" cy="276999"/>
          </a:xfrm>
          <a:prstGeom prst="rect">
            <a:avLst/>
          </a:prstGeom>
          <a:noFill/>
        </p:spPr>
        <p:txBody>
          <a:bodyPr wrap="none" rtlCol="0">
            <a:spAutoFit/>
          </a:bodyPr>
          <a:lstStyle/>
          <a:p>
            <a:r>
              <a:rPr kumimoji="1" lang="en-US" altLang="ja-JP" sz="600" dirty="0"/>
              <a:t>(</a:t>
            </a:r>
            <a:r>
              <a:rPr kumimoji="1" lang="ja-JP" altLang="en-US" sz="600" dirty="0"/>
              <a:t>ドレッシングのかけすぎには</a:t>
            </a:r>
            <a:endParaRPr kumimoji="1" lang="en-US" altLang="ja-JP" sz="600" dirty="0"/>
          </a:p>
          <a:p>
            <a:r>
              <a:rPr kumimoji="1" lang="ja-JP" altLang="en-US" sz="600" dirty="0"/>
              <a:t>  気を付けましょう）</a:t>
            </a:r>
          </a:p>
        </p:txBody>
      </p:sp>
      <p:sp>
        <p:nvSpPr>
          <p:cNvPr id="31" name="テキスト ボックス 30">
            <a:extLst>
              <a:ext uri="{FF2B5EF4-FFF2-40B4-BE49-F238E27FC236}">
                <a16:creationId xmlns:a16="http://schemas.microsoft.com/office/drawing/2014/main" id="{955FE4E2-79C5-C20F-1F0D-4CDD80DDDAAC}"/>
              </a:ext>
            </a:extLst>
          </p:cNvPr>
          <p:cNvSpPr txBox="1"/>
          <p:nvPr/>
        </p:nvSpPr>
        <p:spPr>
          <a:xfrm>
            <a:off x="1717919" y="7199120"/>
            <a:ext cx="1666087" cy="338554"/>
          </a:xfrm>
          <a:prstGeom prst="rect">
            <a:avLst/>
          </a:prstGeom>
          <a:noFill/>
        </p:spPr>
        <p:txBody>
          <a:bodyPr wrap="square" rtlCol="0">
            <a:spAutoFit/>
          </a:bodyPr>
          <a:lstStyle/>
          <a:p>
            <a:pPr algn="ctr"/>
            <a:r>
              <a:rPr kumimoji="1" lang="ja-JP" altLang="en-US" sz="800" dirty="0"/>
              <a:t>魚等のたんぱく源や野菜や</a:t>
            </a:r>
            <a:endParaRPr kumimoji="1" lang="en-US" altLang="ja-JP" sz="800" dirty="0"/>
          </a:p>
          <a:p>
            <a:pPr algn="ctr"/>
            <a:r>
              <a:rPr kumimoji="1" lang="ja-JP" altLang="en-US" sz="800" dirty="0"/>
              <a:t>きのこが入った具沢山のスープ</a:t>
            </a:r>
          </a:p>
        </p:txBody>
      </p:sp>
      <p:sp>
        <p:nvSpPr>
          <p:cNvPr id="32" name="テキスト ボックス 31">
            <a:extLst>
              <a:ext uri="{FF2B5EF4-FFF2-40B4-BE49-F238E27FC236}">
                <a16:creationId xmlns:a16="http://schemas.microsoft.com/office/drawing/2014/main" id="{7225E034-BB2A-B0D1-54EE-9D390EF33123}"/>
              </a:ext>
            </a:extLst>
          </p:cNvPr>
          <p:cNvSpPr txBox="1"/>
          <p:nvPr/>
        </p:nvSpPr>
        <p:spPr>
          <a:xfrm>
            <a:off x="1848244" y="8195116"/>
            <a:ext cx="1374094" cy="276999"/>
          </a:xfrm>
          <a:prstGeom prst="rect">
            <a:avLst/>
          </a:prstGeom>
          <a:noFill/>
        </p:spPr>
        <p:txBody>
          <a:bodyPr wrap="none" rtlCol="0">
            <a:spAutoFit/>
          </a:bodyPr>
          <a:lstStyle/>
          <a:p>
            <a:r>
              <a:rPr kumimoji="1" lang="en-US" altLang="ja-JP" sz="600" dirty="0"/>
              <a:t>(</a:t>
            </a:r>
            <a:r>
              <a:rPr kumimoji="1" lang="ja-JP" altLang="en-US" sz="600" dirty="0"/>
              <a:t>汁物を多く摂ると食塩の摂取量が</a:t>
            </a:r>
            <a:endParaRPr kumimoji="1" lang="en-US" altLang="ja-JP" sz="600" dirty="0"/>
          </a:p>
          <a:p>
            <a:r>
              <a:rPr kumimoji="1" lang="ja-JP" altLang="en-US" sz="600" dirty="0"/>
              <a:t> 多くなるため、注意が必要です）</a:t>
            </a:r>
          </a:p>
        </p:txBody>
      </p:sp>
      <p:sp>
        <p:nvSpPr>
          <p:cNvPr id="44" name="テキスト ボックス 43">
            <a:extLst>
              <a:ext uri="{FF2B5EF4-FFF2-40B4-BE49-F238E27FC236}">
                <a16:creationId xmlns:a16="http://schemas.microsoft.com/office/drawing/2014/main" id="{B61A251F-0471-3C4C-C1E0-6BF0E6F2025E}"/>
              </a:ext>
            </a:extLst>
          </p:cNvPr>
          <p:cNvSpPr txBox="1"/>
          <p:nvPr/>
        </p:nvSpPr>
        <p:spPr>
          <a:xfrm>
            <a:off x="3509981" y="8144152"/>
            <a:ext cx="1615501" cy="369332"/>
          </a:xfrm>
          <a:prstGeom prst="rect">
            <a:avLst/>
          </a:prstGeom>
          <a:noFill/>
        </p:spPr>
        <p:txBody>
          <a:bodyPr wrap="square" rtlCol="0">
            <a:spAutoFit/>
          </a:bodyPr>
          <a:lstStyle/>
          <a:p>
            <a:r>
              <a:rPr kumimoji="1" lang="en-US" altLang="ja-JP" sz="600" dirty="0"/>
              <a:t>(</a:t>
            </a:r>
            <a:r>
              <a:rPr kumimoji="1" lang="ja-JP" altLang="en-US" sz="600" dirty="0"/>
              <a:t>ドレッシングをかけると食塩の摂り過ぎにつながります。レモン等を上手に活用しましょう）</a:t>
            </a:r>
          </a:p>
        </p:txBody>
      </p:sp>
      <p:sp>
        <p:nvSpPr>
          <p:cNvPr id="45" name="テキスト ボックス 44">
            <a:extLst>
              <a:ext uri="{FF2B5EF4-FFF2-40B4-BE49-F238E27FC236}">
                <a16:creationId xmlns:a16="http://schemas.microsoft.com/office/drawing/2014/main" id="{02BA8EC5-949F-4A13-DF3D-A6A6555D9743}"/>
              </a:ext>
            </a:extLst>
          </p:cNvPr>
          <p:cNvSpPr txBox="1"/>
          <p:nvPr/>
        </p:nvSpPr>
        <p:spPr>
          <a:xfrm>
            <a:off x="3714992" y="7363718"/>
            <a:ext cx="1210588" cy="215444"/>
          </a:xfrm>
          <a:prstGeom prst="rect">
            <a:avLst/>
          </a:prstGeom>
          <a:noFill/>
        </p:spPr>
        <p:txBody>
          <a:bodyPr wrap="none" rtlCol="0">
            <a:spAutoFit/>
          </a:bodyPr>
          <a:lstStyle/>
          <a:p>
            <a:pPr algn="ctr"/>
            <a:r>
              <a:rPr kumimoji="1" lang="ja-JP" altLang="en-US" sz="800" dirty="0"/>
              <a:t>やさいたっぷりサラダ</a:t>
            </a:r>
          </a:p>
        </p:txBody>
      </p:sp>
      <p:pic>
        <p:nvPicPr>
          <p:cNvPr id="46" name="図 45">
            <a:extLst>
              <a:ext uri="{FF2B5EF4-FFF2-40B4-BE49-F238E27FC236}">
                <a16:creationId xmlns:a16="http://schemas.microsoft.com/office/drawing/2014/main" id="{730F1D7D-D00C-CDF6-C5DA-0CD04FB47707}"/>
              </a:ext>
            </a:extLst>
          </p:cNvPr>
          <p:cNvPicPr>
            <a:picLocks noChangeAspect="1"/>
          </p:cNvPicPr>
          <p:nvPr/>
        </p:nvPicPr>
        <p:blipFill>
          <a:blip r:embed="rId7">
            <a:extLst>
              <a:ext uri="{28A0092B-C50C-407E-A947-70E740481C1C}">
                <a14:useLocalDpi xmlns:a14="http://schemas.microsoft.com/office/drawing/2010/main" val="0"/>
              </a:ext>
            </a:extLst>
          </a:blip>
          <a:srcRect l="-3594" t="-1659" r="55025" b="51355"/>
          <a:stretch/>
        </p:blipFill>
        <p:spPr>
          <a:xfrm>
            <a:off x="3874999" y="7541199"/>
            <a:ext cx="825239" cy="660007"/>
          </a:xfrm>
          <a:prstGeom prst="rect">
            <a:avLst/>
          </a:prstGeom>
        </p:spPr>
      </p:pic>
      <p:pic>
        <p:nvPicPr>
          <p:cNvPr id="47" name="Picture 4" descr="夏休み！お助け自由研究⑦「太陽のパワーで干し野菜を作ろう！」】 | おひさまエナジーステーション株式会社">
            <a:extLst>
              <a:ext uri="{FF2B5EF4-FFF2-40B4-BE49-F238E27FC236}">
                <a16:creationId xmlns:a16="http://schemas.microsoft.com/office/drawing/2014/main" id="{36C04B34-FA1C-3CCF-5B83-CBC9762646E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45662" y="7630219"/>
            <a:ext cx="701782" cy="701782"/>
          </a:xfrm>
          <a:prstGeom prst="rect">
            <a:avLst/>
          </a:prstGeom>
          <a:noFill/>
          <a:extLst>
            <a:ext uri="{909E8E84-426E-40DD-AFC4-6F175D3DCCD1}">
              <a14:hiddenFill xmlns:a14="http://schemas.microsoft.com/office/drawing/2010/main">
                <a:solidFill>
                  <a:srgbClr val="FFFFFF"/>
                </a:solidFill>
              </a14:hiddenFill>
            </a:ext>
          </a:extLst>
        </p:spPr>
      </p:pic>
      <p:sp>
        <p:nvSpPr>
          <p:cNvPr id="48" name="テキスト ボックス 47">
            <a:extLst>
              <a:ext uri="{FF2B5EF4-FFF2-40B4-BE49-F238E27FC236}">
                <a16:creationId xmlns:a16="http://schemas.microsoft.com/office/drawing/2014/main" id="{FA860E0C-F2FB-8FE7-AB1C-97C8A6094E13}"/>
              </a:ext>
            </a:extLst>
          </p:cNvPr>
          <p:cNvSpPr txBox="1"/>
          <p:nvPr/>
        </p:nvSpPr>
        <p:spPr>
          <a:xfrm>
            <a:off x="5258448" y="7363718"/>
            <a:ext cx="1518364" cy="338554"/>
          </a:xfrm>
          <a:prstGeom prst="rect">
            <a:avLst/>
          </a:prstGeom>
          <a:noFill/>
        </p:spPr>
        <p:txBody>
          <a:bodyPr wrap="none" rtlCol="0">
            <a:spAutoFit/>
          </a:bodyPr>
          <a:lstStyle/>
          <a:p>
            <a:pPr algn="ctr"/>
            <a:r>
              <a:rPr kumimoji="1" lang="ja-JP" altLang="en-US" sz="800" dirty="0"/>
              <a:t>乾燥野菜をカップラーメンに</a:t>
            </a:r>
            <a:endParaRPr kumimoji="1" lang="en-US" altLang="ja-JP" sz="800" dirty="0"/>
          </a:p>
          <a:p>
            <a:pPr algn="ctr"/>
            <a:r>
              <a:rPr kumimoji="1" lang="ja-JP" altLang="en-US" sz="800" dirty="0"/>
              <a:t>トッピング</a:t>
            </a:r>
          </a:p>
        </p:txBody>
      </p:sp>
    </p:spTree>
    <p:extLst>
      <p:ext uri="{BB962C8B-B14F-4D97-AF65-F5344CB8AC3E}">
        <p14:creationId xmlns:p14="http://schemas.microsoft.com/office/powerpoint/2010/main" val="402953928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UD デジタル 教科書体 NK-B">
      <a:majorFont>
        <a:latin typeface="UD デジタル 教科書体 NK-B"/>
        <a:ea typeface="UD デジタル 教科書体 NK-B"/>
        <a:cs typeface=""/>
      </a:majorFont>
      <a:minorFont>
        <a:latin typeface="UD デジタル 教科書体 NP-R"/>
        <a:ea typeface="UD デジタル 教科書体 NP-R"/>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14D7EB38E89C4C458F5C2D6F313AD06F" ma:contentTypeVersion="12" ma:contentTypeDescription="新しいドキュメントを作成します。" ma:contentTypeScope="" ma:versionID="a4ccd49552bd1cdb5897d18eff85ebab">
  <xsd:schema xmlns:xsd="http://www.w3.org/2001/XMLSchema" xmlns:xs="http://www.w3.org/2001/XMLSchema" xmlns:p="http://schemas.microsoft.com/office/2006/metadata/properties" xmlns:ns2="aeb6e62a-4f96-47f3-8c8f-a8fa700fdb78" xmlns:ns3="a019e3eb-41ef-444b-9adf-81078781b579" targetNamespace="http://schemas.microsoft.com/office/2006/metadata/properties" ma:root="true" ma:fieldsID="86c9c3952694c43116412b9f2fd6bb86" ns2:_="" ns3:_="">
    <xsd:import namespace="aeb6e62a-4f96-47f3-8c8f-a8fa700fdb78"/>
    <xsd:import namespace="a019e3eb-41ef-444b-9adf-81078781b579"/>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eb6e62a-4f96-47f3-8c8f-a8fa700fdb78"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画像タグ" ma:readOnly="false" ma:fieldId="{5cf76f15-5ced-4ddc-b409-7134ff3c332f}" ma:taxonomyMulti="true" ma:sspId="8b30d1af-5af5-42b0-b3f9-227adb8ac4bf"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19e3eb-41ef-444b-9adf-81078781b579"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d417c59a-c5b7-4757-8777-94a97dfbcc2e}" ma:internalName="TaxCatchAll" ma:showField="CatchAllData" ma:web="a019e3eb-41ef-444b-9adf-81078781b5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a019e3eb-41ef-444b-9adf-81078781b579" xsi:nil="true"/>
    <lcf76f155ced4ddcb4097134ff3c332f xmlns="aeb6e62a-4f96-47f3-8c8f-a8fa700fdb7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C4A0B85-8BFB-47E8-ACC0-111398D8C282}"/>
</file>

<file path=customXml/itemProps2.xml><?xml version="1.0" encoding="utf-8"?>
<ds:datastoreItem xmlns:ds="http://schemas.openxmlformats.org/officeDocument/2006/customXml" ds:itemID="{BA0E0BDD-B358-4274-84C5-ABDA701FE273}"/>
</file>

<file path=customXml/itemProps3.xml><?xml version="1.0" encoding="utf-8"?>
<ds:datastoreItem xmlns:ds="http://schemas.openxmlformats.org/officeDocument/2006/customXml" ds:itemID="{565BB984-73F7-4A84-858F-818FA09B0E6D}"/>
</file>

<file path=docProps/app.xml><?xml version="1.0" encoding="utf-8"?>
<Properties xmlns="http://schemas.openxmlformats.org/officeDocument/2006/extended-properties" xmlns:vt="http://schemas.openxmlformats.org/officeDocument/2006/docPropsVTypes">
  <Template>Office 2013 - 2022 Theme</Template>
  <TotalTime>230</TotalTime>
  <Words>1115</Words>
  <Application>Microsoft Office PowerPoint</Application>
  <PresentationFormat>A4 210 x 297 mm</PresentationFormat>
  <Paragraphs>86</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UD デジタル 教科書体 NK-B</vt:lpstr>
      <vt:lpstr>UD デジタル 教科書体 NP-B</vt:lpstr>
      <vt:lpstr>UD デジタル 教科書体 NP-R</vt:lpstr>
      <vt:lpstr>Arial</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 Kobayashi</dc:creator>
  <cp:lastModifiedBy>T Kobayashi</cp:lastModifiedBy>
  <cp:revision>1</cp:revision>
  <dcterms:created xsi:type="dcterms:W3CDTF">2025-02-26T11:30:53Z</dcterms:created>
  <dcterms:modified xsi:type="dcterms:W3CDTF">2025-03-17T08:30:43Z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0x01010014D7EB38E89C4C458F5C2D6F313AD06F</vt:lpwstr>
  </property>
</Properties>
</file>