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37" y="28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3DD985-4CDA-436E-861A-D9EF02D1A8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228C6E-17DD-4325-A4A1-7C0BE3075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601120-5332-464B-B249-D9EA2B33A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7FCAD-EEF2-4451-872F-1C62475BD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B09E9F-DD3A-4C88-B30D-B58ACA5BC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876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27AA8C-9B07-4DA1-B8F4-A6DB1F0AD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9CDC18-D72E-4054-9865-531610AA4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39183B-7384-4F2A-B734-D3F8EB380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BD133B-18E5-49B4-BE45-E745C6E05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6059CB-CB85-4324-B74E-A55D29FC0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3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AFDB4CA-5E72-4B28-9BC7-720D3BEA0D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122F35-52C3-44B4-97F8-9521CE141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A58457-B4B8-44F2-80D7-8C0E1EBE9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54986C-34FE-4D0E-91B4-F797A7461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45FF10-985C-47EB-8FA4-5C7E3EFB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25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3440AB-1397-4879-8CD1-5F4125FD0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66886D-BBBE-43DB-861C-60A47A8C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4C91BC-AD68-4D78-B774-48F37640A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B856E1-971E-4A40-A7A7-197053FEC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BCB622-1487-4C37-BCF8-8475FAE70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27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D423C3-BBFD-468D-B322-33960FECB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07BCD74-16E7-4A72-953D-14722BCBF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FB21BE-DCED-472D-8A0D-576183B9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71F890-C967-4E3F-8B13-0A2559BE4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37894F-E9CC-4A5C-AA88-658E0E756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68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F0018B-A7EE-4E55-B0ED-6ED325AF6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910984-9E25-4043-9FD5-CD987C889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971A627-5708-4C02-9453-3E42D274C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12DE7A-93C6-44C7-A260-5FE338AC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F40F1BA-BB0D-41D3-AB41-FE84450C8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627A4FD-FDF0-422D-B014-A41468959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865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3E8EA-0F24-4C0B-BD44-AEED7A19F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5490D2-7616-4CAF-86F9-AB297AD2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5C9DFE5-FC7D-4854-A740-535A5EA40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7618147-F3FA-4008-977A-7B309919F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2CD9C83-907D-45E3-B9B0-59C514D624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860CE97-47D0-49E5-8EB5-F7493D322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F807574-BCFC-4E42-B045-7C9491153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3CC726C-ED78-4A7B-B75E-0C9062864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01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08C981-79FA-45CE-AFCF-FA290D74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11C392A-B8D6-4E18-9ED5-7B2F1A9BF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E59D9E9-1F24-4B53-9F22-AE3D5B41E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A89E905-3C78-4FE3-90F9-26EEF3E6E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16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ADEF338-CAF9-4CDF-BD2A-6E751EAE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ECB4558-A1CC-4989-8524-E20FF7D68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256AA1-5A66-457D-9F02-81247A3E8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31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D4F30D-3C3E-4282-AFCC-E4EFD6FF0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244A72-E20A-4DC8-A824-A668E72E9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104BE82-845C-4753-8EB6-FAB59158B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DFCEEB-51D0-40B8-8AA4-BC3A4B7EF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F8DA7E-2424-43EE-B80C-5DAA80D6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96776E-DBA3-467B-A014-D6C937C30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770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8BBE9-F280-41D8-81E8-9924E0DDA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67C36D-B52F-472F-968F-F82B6FB71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0F66D2-6B90-46FA-AB46-9463D843F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19D2E7-43C4-4879-ACBA-6D0DAC601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9659CEB-1225-481A-BC79-E36450724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F34BCF-FFAB-4B3C-8E59-01E39A55B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39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0F36405-D014-4171-935C-51B9B01A2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12B767-83C7-4F8E-A32B-6A2E4BE15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3BB3B6-BBE9-457B-86CF-116299F7D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784EE0-D1A3-4C24-BC12-FC7B5186E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ED2693-3AC4-4784-9EE0-EAC7AFA94B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65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1837F908-40CE-49A7-97E3-FD2D2ECFA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" y="258575"/>
            <a:ext cx="11483340" cy="2143125"/>
          </a:xfrm>
          <a:prstGeom prst="rect">
            <a:avLst/>
          </a:prstGeom>
          <a:noFill/>
          <a:ln w="38100">
            <a:solidFill>
              <a:srgbClr val="2D2DB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日本急性血液浄化学会</a:t>
            </a:r>
            <a:br>
              <a:rPr kumimoji="0" lang="en-US" altLang="ja-JP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ＣＯ Ｉ 開示</a:t>
            </a:r>
            <a:br>
              <a:rPr kumimoji="0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　</a:t>
            </a:r>
            <a:br>
              <a:rPr kumimoji="0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</a:br>
            <a:r>
              <a:rPr kumimoji="0" lang="ja-JP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  <a:t>筆頭演者氏名：〇〇〇〇〇</a:t>
            </a:r>
            <a:endParaRPr kumimoji="0" lang="en-US" altLang="ja-JP" sz="2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charset="-128"/>
              <a:cs typeface="+mj-cs"/>
            </a:endParaRP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8F85343D-1CC3-4E55-9684-670302275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5222" y="614362"/>
            <a:ext cx="1618128" cy="1541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7">
            <a:extLst>
              <a:ext uri="{FF2B5EF4-FFF2-40B4-BE49-F238E27FC236}">
                <a16:creationId xmlns:a16="http://schemas.microsoft.com/office/drawing/2014/main" id="{1711C0C4-FD61-4099-84FC-F647782C9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788" y="3414194"/>
            <a:ext cx="10746423" cy="1624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</a:t>
            </a:r>
            <a:endParaRPr lang="en-US" altLang="ja-JP" sz="36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ja-JP" altLang="en-US" sz="3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開示すべきＣＯＩ関係にある企業などはありません。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248260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34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Takanori Shirai (白井 孝典) / ［Ｍ］企（外販）</dc:creator>
  <cp:lastModifiedBy>Toshifumi Saito (斉藤 寿史) / ［東］Ｍ制</cp:lastModifiedBy>
  <cp:revision>4</cp:revision>
  <dcterms:created xsi:type="dcterms:W3CDTF">2021-08-11T07:06:53Z</dcterms:created>
  <dcterms:modified xsi:type="dcterms:W3CDTF">2023-06-21T04:59:27Z</dcterms:modified>
</cp:coreProperties>
</file>