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>
        <p:scale>
          <a:sx n="76" d="100"/>
          <a:sy n="76" d="100"/>
        </p:scale>
        <p:origin x="-1206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8E0BD-0D33-4CCC-8873-6ADC825CC555}" type="datetimeFigureOut">
              <a:rPr kumimoji="1" lang="ja-JP" altLang="en-US" smtClean="0"/>
              <a:pPr/>
              <a:t>2019/1/21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51629-5E46-48F1-B1CC-341596FC7C84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1743" y="571500"/>
            <a:ext cx="7772400" cy="214312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日本骨形態計測学会</a:t>
            </a:r>
            <a:r>
              <a:rPr kumimoji="1" lang="en-US" altLang="ja-JP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/>
            </a:r>
            <a:br>
              <a:rPr kumimoji="1" lang="en-US" altLang="ja-JP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ＣＯＩ 開示</a:t>
            </a: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/>
            </a:r>
            <a:b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　</a:t>
            </a:r>
            <a:r>
              <a:rPr kumimoji="1" lang="en-US" altLang="ja-JP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/>
            </a:r>
            <a:br>
              <a:rPr kumimoji="1" lang="en-US" altLang="ja-JP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</a:br>
            <a:r>
              <a:rPr kumimoji="1" lang="ja-JP" altLang="en-US" sz="20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j-cs"/>
              </a:rPr>
              <a:t>筆頭発表者名：　○○　○○</a:t>
            </a:r>
            <a:endParaRPr kumimoji="1" lang="en-US" altLang="ja-JP" sz="20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78354" y="2998788"/>
            <a:ext cx="8358187" cy="3098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演題発表に関連し、開示すべき</a:t>
            </a:r>
            <a:r>
              <a:rPr kumimoji="1" lang="en-US" altLang="ja-JP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COI</a:t>
            </a:r>
            <a:r>
              <a:rPr kumimoji="1" lang="ja-JP" alt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関係にある企業などとして、</a:t>
            </a:r>
            <a:endParaRPr kumimoji="1" lang="en-US" altLang="ja-JP" sz="2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  ①顧問：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②株保有・利益：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③特許使用料：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④講演料：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⑤原稿料：</a:t>
            </a:r>
            <a:r>
              <a:rPr lang="en-US" altLang="ja-JP" sz="1900" b="1" dirty="0">
                <a:solidFill>
                  <a:srgbClr val="000000"/>
                </a:solidFill>
                <a:latin typeface="+mn-ea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⑥受託研究・共同研究費：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○○製薬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⑦奨学寄付金：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○○製薬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⑧寄付講座所属：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あり（○○製薬）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21150" algn="l"/>
              </a:tabLst>
              <a:defRPr/>
            </a:pP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　　⑨贈答品などの報酬：</a:t>
            </a:r>
            <a:r>
              <a:rPr kumimoji="1" lang="en-US" altLang="ja-JP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	</a:t>
            </a:r>
            <a:r>
              <a:rPr kumimoji="1" lang="ja-JP" altLang="en-US" sz="1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ea"/>
                <a:cs typeface="+mn-cs"/>
              </a:rPr>
              <a:t>なし</a:t>
            </a: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2013-06-19T02:59:21Z</dcterms:created>
  <dcterms:modified xsi:type="dcterms:W3CDTF">2019-01-21T03:14:19Z</dcterms:modified>
</cp:coreProperties>
</file>