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14F740B-CD4A-AEC4-6929-DCF686E95A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31E5DE8-64B1-42AF-3A4F-D78A07FF39B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C2F37EF-EFA0-8641-EC3D-6CD2637BBDE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1F6C5F4-AD72-A916-E773-8B97916949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351FF9CF-B1B2-994F-823E-8E62F30072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75EAD03-71A3-DA9A-B30F-678DFA7E0B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CD7BFB2-2951-051E-F903-2F05A47901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D9DEB07-1E06-7172-56CF-1BC9D0E2B1C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FEC8A64-7917-288C-7766-A381AC91F5F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F60598D-B623-0C83-DCD6-AEDC75876A2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0142B5D7-3A9C-38AC-23FD-F684AD48D0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1C2914E-0E10-2A44-9317-27DA2025F9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BA97F9D-DD0F-942F-7D88-D2340FD68D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73CFE2D-6550-E44B-A033-79BB797D31CB}" type="slidenum">
              <a:rPr kumimoji="0"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0D12014-EB1D-738E-E1FC-7218A5A2D0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7C721B6-8FFB-2F85-0EB3-CBDEE19051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B4CE4-AB26-6EED-6CE5-E3941B16F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727CE-7AF1-2F9F-5031-60A42C08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CB0A1-560B-BF6D-5E46-38F7A490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5D76A-1A62-D94E-A315-4381F501A4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78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290FD-DAF2-3F4D-65D8-B8B2F807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2D427-788C-65B6-2165-1E580E6B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F4E23-90EB-F00D-62DE-8D6BC9BB9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275A6-3C0C-B549-9E93-27212A6A36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60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115D9-6B3D-3209-ABF9-F4104CB3A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0A6D1-10FC-C9AB-017A-7B640C0F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1E5AE-AC90-8B4F-7398-FB103F6EB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F3BDE-F8D3-C448-9933-7B8410770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09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E6E66-4500-C85F-884D-172C7C171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A84A-FB1C-DC2E-AF16-7C7AE7814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33AD3-55AA-250F-3AFD-BA0089FF1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7D530-2B39-474D-8C38-09DE9F3035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164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1C937-98D5-F01F-281B-1C65BFCF2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9896A-5A6E-BF8A-454B-5A9D7B30C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15EEA-CD24-4E84-3780-A97F7EF2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58642-97BE-0541-B6C9-FA7A3F758F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6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454276-E793-92D1-6089-FD64701C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6B6BB9-1066-BA52-380F-C651E646E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D8A24F-1FB6-39AC-A0EF-02BD26E42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455F7-6088-8748-86E3-567FC0897E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1093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0D75DC-F957-7F7D-3B09-3F5FC799D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51BE0CE-DAB1-4C0E-DECA-8C9C0C95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65C10E0-21BF-BA6C-075E-D332F589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3D9D2-A03A-8F47-81E5-50A17235D6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914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A6C1B12-318D-6561-AAD5-022C35520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96A03B2-66CD-DA63-9FB2-67052DAB8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4438BA-D612-1645-4E0E-5C61D005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214FE-9C68-B348-891B-2E0F3C256B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503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058119-0041-9168-1D99-01B034D65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8ACEA07-9AC5-619A-CF35-15BA242B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DFE82C8-9E1C-52E4-34B4-CF596C7E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611DE-7E1E-8C4C-966A-20BC9956D8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49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AADF1B-BECB-929B-E76C-8A942BFB4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26DCAD-31B7-A42B-9254-4D72B5C5A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F9FB28-5334-A45A-90F4-88BA5094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5E31-C467-E148-9052-AF28393B76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204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41E362-7015-9FAD-69D1-373317825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B0193A-1A03-2766-69D7-9B1D9842F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FC572B-6E79-D643-CF3B-F5F08F206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95BF7-EB35-8C4C-AB98-2014EB4A05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13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7C2C369-0C2D-8EBC-F13A-EF015D0E1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214428-4EFD-48C1-512D-025DA4D35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AA066-DE82-1E35-CA89-DFD65E882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B187F-109D-D539-5F18-6530C8CAAF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E2488-AC48-DF45-7310-BA2D7F39A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444D95-1228-8B42-AF62-9191E87078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9CB866-CDD8-B198-28F4-5573EDB29F97}"/>
              </a:ext>
            </a:extLst>
          </p:cNvPr>
          <p:cNvSpPr txBox="1"/>
          <p:nvPr/>
        </p:nvSpPr>
        <p:spPr>
          <a:xfrm>
            <a:off x="3390112" y="2334346"/>
            <a:ext cx="5411775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800" b="1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筆頭発表者：　○○</a:t>
            </a:r>
            <a:r>
              <a:rPr kumimoji="0" lang="en-US" altLang="ja-JP" sz="2800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800" b="1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○○</a:t>
            </a:r>
            <a:endParaRPr kumimoji="0"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9525" indent="-9525" fontAlgn="auto"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本演題発表に関連し、開示すべき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COI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関係にある企業などとして、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①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顧問：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②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株保有・利益：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③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特許使用料：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④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講演料・原稿料： 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○○製薬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⑤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受託研究・共同研究費：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⑥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奨学寄付金：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⑦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寄付講座所属：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3157538" indent="-3157538" fontAlgn="auto">
              <a:spcAft>
                <a:spcPts val="600"/>
              </a:spcAft>
              <a:buNone/>
              <a:defRPr/>
            </a:pP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⑧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贈答品などの報酬：</a:t>
            </a:r>
            <a:r>
              <a:rPr kumimoji="0"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	</a:t>
            </a:r>
            <a:r>
              <a:rPr kumimoji="0"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なし</a:t>
            </a:r>
            <a:endParaRPr kumimoji="0" lang="en-US" altLang="ja-JP" sz="2400" b="1" dirty="0">
              <a:solidFill>
                <a:srgbClr val="FFFF1F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9B9B16-7010-72E6-017A-4B275CC72E62}"/>
              </a:ext>
            </a:extLst>
          </p:cNvPr>
          <p:cNvSpPr txBox="1"/>
          <p:nvPr/>
        </p:nvSpPr>
        <p:spPr>
          <a:xfrm>
            <a:off x="940480" y="230171"/>
            <a:ext cx="10311041" cy="1768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180000" bIns="108000">
            <a:spAutoFit/>
          </a:bodyPr>
          <a:lstStyle/>
          <a:p>
            <a:pPr algn="ctr"/>
            <a:r>
              <a:rPr kumimoji="0" lang="ja-JP" alt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kumimoji="0" lang="en-US" altLang="ja-JP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19</a:t>
            </a:r>
            <a:r>
              <a:rPr kumimoji="0" lang="ja-JP" alt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回日本緩和医療薬学会年会</a:t>
            </a:r>
            <a:br>
              <a:rPr kumimoji="0" lang="en-US" altLang="ja-JP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kumimoji="0" lang="ja-JP" alt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ＣＯＩ開示</a:t>
            </a:r>
            <a:endParaRPr lang="ja-JP" altLang="en-US" sz="4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635</TotalTime>
  <Words>95</Words>
  <Application>Microsoft Macintosh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Meiryo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PCN030</dc:creator>
  <cp:lastModifiedBy>中川 貴之</cp:lastModifiedBy>
  <cp:revision>104</cp:revision>
  <dcterms:created xsi:type="dcterms:W3CDTF">2000-09-04T17:39:07Z</dcterms:created>
  <dcterms:modified xsi:type="dcterms:W3CDTF">2026-01-15T01:51:52Z</dcterms:modified>
</cp:coreProperties>
</file>