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V/W9Ed+O1f9LSjkBLObOugSNx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9" d="100"/>
          <a:sy n="79" d="100"/>
        </p:scale>
        <p:origin x="61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customschemas.google.com/relationships/presentationmetadata" Target="metadata"/><Relationship Id="rId4" Type="http://schemas.openxmlformats.org/officeDocument/2006/relationships/slideMaster" Target="slideMasters/slide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C618C9CA-D7C6-7047-FCF2-DFD5E0BF3C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EBD0C3-3D76-0A4D-A24B-891F66B3D8FF}" type="slidenum">
              <a:rPr lang="en-US" altLang="ja-JP" smtClean="0"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34" charset="-128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CD3C2773-0C92-E55D-C6A7-3F2791E63B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796EFFB-7AAF-8C8D-71C3-6998DFA4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body" idx="1"/>
          </p:nvPr>
        </p:nvSpPr>
        <p:spPr>
          <a:xfrm>
            <a:off x="1997075" y="3413126"/>
            <a:ext cx="8331200" cy="325437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MS PGothic"/>
                <a:ea typeface="MS PGothic"/>
                <a:cs typeface="MS PGothic"/>
                <a:sym typeface="MS PGothic"/>
              </a:rPr>
              <a:t>Conflicts of Interest to be disclosed </a:t>
            </a:r>
          </a:p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MS PGothic"/>
                <a:ea typeface="MS PGothic"/>
                <a:cs typeface="MS PGothic"/>
                <a:sym typeface="MS PGothic"/>
              </a:rPr>
              <a:t>by the first and co-presenters</a:t>
            </a:r>
          </a:p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endParaRPr sz="2400" b="1" dirty="0"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672662" y="792163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</a:t>
            </a: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The 16th Annual Conference of Japan Primary Care Association</a:t>
            </a:r>
            <a:b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　　　　　　　　　　　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</a:t>
            </a:r>
            <a:r>
              <a:rPr lang="en-US" altLang="ja-JP" sz="28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Disclosure of conflicts of interest</a:t>
            </a:r>
            <a:br>
              <a:rPr lang="ja-JP" altLang="en-US" sz="36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First presenter's name </a:t>
            </a: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b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Co-presenter's name </a:t>
            </a:r>
            <a:r>
              <a:rPr lang="ja-JP" alt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ja-JP" altLang="en-US"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1622424" y="209550"/>
            <a:ext cx="895413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Format</a:t>
            </a:r>
            <a:r>
              <a:rPr 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１－１　 Oral presentation 　 If a COI is declared.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2529840" y="3995062"/>
            <a:ext cx="688848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①Compensation for directors, advisors.：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②Profit from stock 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③Patent royalties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④Lecture fees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⑤Manuscript fees：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⑥R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esearch expenses, grants 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⑦F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inancial support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　　　　　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⑧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Scholarship Donations：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⑨Others (travel expenses, gifts, etc. received) ：</a:t>
            </a: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body" idx="1"/>
          </p:nvPr>
        </p:nvSpPr>
        <p:spPr>
          <a:xfrm>
            <a:off x="2058988" y="4138612"/>
            <a:ext cx="8167687" cy="1600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80000"/>
              </a:lnSpc>
              <a:spcBef>
                <a:spcPts val="0"/>
              </a:spcBef>
              <a:buSzPts val="2800"/>
              <a:buNone/>
            </a:pPr>
            <a:endParaRPr lang="en-US" sz="2800" b="1" dirty="0">
              <a:latin typeface="Arial"/>
              <a:ea typeface="Arial"/>
              <a:cs typeface="Arial"/>
              <a:sym typeface="Arial"/>
            </a:endParaRPr>
          </a:p>
          <a:p>
            <a:pPr marL="342900">
              <a:lnSpc>
                <a:spcPct val="80000"/>
              </a:lnSpc>
              <a:spcBef>
                <a:spcPts val="0"/>
              </a:spcBef>
              <a:buSzPts val="2800"/>
              <a:buNone/>
            </a:pPr>
            <a:r>
              <a:rPr lang="en-US" sz="2800" b="1" dirty="0">
                <a:latin typeface="Arial"/>
                <a:ea typeface="Arial"/>
                <a:cs typeface="Arial"/>
                <a:sym typeface="Arial"/>
              </a:rPr>
              <a:t>　</a:t>
            </a:r>
            <a:r>
              <a:rPr lang="en-US" altLang="ja-JP" sz="2800" b="1" dirty="0">
                <a:latin typeface="Arial"/>
                <a:ea typeface="Arial"/>
                <a:cs typeface="Arial"/>
                <a:sym typeface="Arial"/>
              </a:rPr>
              <a:t>The First presenter and co-presenters have no COIs to disclose.</a:t>
            </a:r>
          </a:p>
        </p:txBody>
      </p:sp>
      <p:sp>
        <p:nvSpPr>
          <p:cNvPr id="100" name="Google Shape;100;p2"/>
          <p:cNvSpPr txBox="1"/>
          <p:nvPr/>
        </p:nvSpPr>
        <p:spPr>
          <a:xfrm>
            <a:off x="1712912" y="241300"/>
            <a:ext cx="878236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Format</a:t>
            </a:r>
            <a:r>
              <a:rPr lang="en-US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１－２　Oral presentation 　 　 If there is no COI to declare.</a:t>
            </a:r>
            <a:endParaRPr dirty="0"/>
          </a:p>
        </p:txBody>
      </p:sp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F24A1E5D-ECD0-651F-216C-C2B735D248AC}"/>
              </a:ext>
            </a:extLst>
          </p:cNvPr>
          <p:cNvSpPr txBox="1">
            <a:spLocks/>
          </p:cNvSpPr>
          <p:nvPr/>
        </p:nvSpPr>
        <p:spPr>
          <a:xfrm>
            <a:off x="672662" y="1401763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algn="l">
              <a:buClr>
                <a:schemeClr val="dk1"/>
              </a:buClr>
              <a:buSzPts val="4400"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            The 16th Annual Conference of Japan Primary Care Association</a:t>
            </a:r>
            <a:b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                      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Conflicts of interest to be disclosed</a:t>
            </a:r>
            <a:b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First presenter's name </a:t>
            </a: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b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　　　　</a:t>
            </a:r>
            <a:r>
              <a:rPr lang="en-US" altLang="ja-JP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Co-presenter's name </a:t>
            </a:r>
            <a:r>
              <a:rPr lang="ja-JP" altLang="en-US" sz="29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32475ED7-12EC-3DBC-EBA5-57BEFF2391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96160" y="3055938"/>
            <a:ext cx="7706676" cy="295910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en-US" altLang="ja-JP" sz="2000" b="1" dirty="0">
                <a:latin typeface="MS PGothic"/>
                <a:ea typeface="MS PGothic"/>
                <a:cs typeface="MS PGothic"/>
                <a:sym typeface="MS PGothic"/>
              </a:rPr>
              <a:t>First presenter and co-presenters must disclose COI.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</a:t>
            </a:r>
            <a:endParaRPr lang="en-US" altLang="ja-JP" sz="2000" b="1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latin typeface="ＭＳ Ｐゴシック" panose="020B0600070205080204" pitchFamily="34" charset="-128"/>
                <a:ea typeface="ＭＳ Ｐゴシック" panose="020B0600070205080204" pitchFamily="34" charset="-128"/>
              </a:rPr>
              <a:t>　　</a:t>
            </a:r>
            <a:endParaRPr lang="ja-JP" altLang="en-US" sz="1000" b="1" dirty="0">
              <a:latin typeface="ＭＳ Ｐゴシック" panose="020B0600070205080204" pitchFamily="34" charset="-128"/>
              <a:ea typeface="ＭＳ Ｐゴシック" panose="020B0600070205080204" pitchFamily="34" charset="-128"/>
            </a:endParaRPr>
          </a:p>
        </p:txBody>
      </p:sp>
      <p:sp>
        <p:nvSpPr>
          <p:cNvPr id="19458" name="正方形/長方形 3">
            <a:extLst>
              <a:ext uri="{FF2B5EF4-FFF2-40B4-BE49-F238E27FC236}">
                <a16:creationId xmlns:a16="http://schemas.microsoft.com/office/drawing/2014/main" id="{FA4CF065-1718-9208-88BF-7DC0A1C13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0851" y="303214"/>
            <a:ext cx="55242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Format</a:t>
            </a:r>
            <a:r>
              <a:rPr lang="ja-JP" altLang="en-US" sz="2400" b="1" dirty="0">
                <a:latin typeface="ＭＳ Ｐゴシック" panose="020B0600070205080204" pitchFamily="34" charset="-128"/>
              </a:rPr>
              <a:t>１－３　</a:t>
            </a:r>
            <a:r>
              <a:rPr lang="en-US" altLang="ja-JP" sz="24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 Poster presentation 　 </a:t>
            </a:r>
            <a:endParaRPr lang="ja-JP" altLang="en-US" sz="2400" b="1" dirty="0">
              <a:latin typeface="ＭＳ Ｐゴシック" panose="020B0600070205080204" pitchFamily="34" charset="-128"/>
            </a:endParaRPr>
          </a:p>
        </p:txBody>
      </p:sp>
      <p:sp>
        <p:nvSpPr>
          <p:cNvPr id="19459" name="正方形/長方形 6">
            <a:extLst>
              <a:ext uri="{FF2B5EF4-FFF2-40B4-BE49-F238E27FC236}">
                <a16:creationId xmlns:a16="http://schemas.microsoft.com/office/drawing/2014/main" id="{CF60EFFC-0B65-AFB3-DB37-5ECEE9AA4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163" y="1377951"/>
            <a:ext cx="779621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 b="1" dirty="0">
                <a:latin typeface="Arial"/>
                <a:ea typeface="Arial"/>
                <a:cs typeface="Arial"/>
                <a:sym typeface="Arial"/>
              </a:rPr>
              <a:t>The First presenters and co-presenters have no COIs to disclose.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sp>
        <p:nvSpPr>
          <p:cNvPr id="19460" name="正方形/長方形 7">
            <a:extLst>
              <a:ext uri="{FF2B5EF4-FFF2-40B4-BE49-F238E27FC236}">
                <a16:creationId xmlns:a16="http://schemas.microsoft.com/office/drawing/2014/main" id="{51FA71FE-DC92-E246-0605-3E7EBC0DD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163" y="1271589"/>
            <a:ext cx="7813673" cy="884237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9461" name="正方形/長方形 9">
            <a:extLst>
              <a:ext uri="{FF2B5EF4-FFF2-40B4-BE49-F238E27FC236}">
                <a16:creationId xmlns:a16="http://schemas.microsoft.com/office/drawing/2014/main" id="{44A715B0-4292-03E6-4425-E228E10AB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1" y="2341564"/>
            <a:ext cx="474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/>
              <a:t>or</a:t>
            </a:r>
            <a:endParaRPr lang="ja-JP" altLang="en-US" sz="2400" b="1" dirty="0"/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BF4E374F-B7A1-3D21-D4DF-8666E62E04D7}"/>
              </a:ext>
            </a:extLst>
          </p:cNvPr>
          <p:cNvSpPr txBox="1"/>
          <p:nvPr/>
        </p:nvSpPr>
        <p:spPr>
          <a:xfrm>
            <a:off x="2448560" y="3595391"/>
            <a:ext cx="71628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①Compensation for directors, advisors.：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②Profit from stock ：	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③Patent royalties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④Lecture fees</a:t>
            </a:r>
            <a:r>
              <a:rPr lang="ja-JP" alt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：</a:t>
            </a:r>
            <a:endParaRPr lang="en-US" sz="2000" b="1" dirty="0">
              <a:solidFill>
                <a:schemeClr val="dk1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⑤Manuscript fees：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⑥R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esearch expenses, grants 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⑦F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inancial support</a:t>
            </a: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：　　　　　　　 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⑧</a:t>
            </a:r>
            <a:r>
              <a:rPr lang="en-US" altLang="ja-JP" sz="2000" b="1" dirty="0">
                <a:solidFill>
                  <a:schemeClr val="tx1"/>
                </a:solidFill>
                <a:latin typeface="MS PGothic"/>
                <a:ea typeface="MS PGothic"/>
                <a:cs typeface="MS PGothic"/>
                <a:sym typeface="MS PGothic"/>
              </a:rPr>
              <a:t>Scholarship Donations：</a:t>
            </a:r>
          </a:p>
          <a:p>
            <a:pPr>
              <a:lnSpc>
                <a:spcPct val="80000"/>
              </a:lnSpc>
              <a:buClr>
                <a:schemeClr val="dk1"/>
              </a:buClr>
              <a:buSzPts val="2400"/>
            </a:pPr>
            <a:r>
              <a:rPr lang="en-US" sz="2000" b="1" dirty="0">
                <a:solidFill>
                  <a:schemeClr val="dk1"/>
                </a:solidFill>
                <a:latin typeface="MS PGothic"/>
                <a:ea typeface="MS PGothic"/>
                <a:cs typeface="MS PGothic"/>
                <a:sym typeface="MS PGothic"/>
              </a:rPr>
              <a:t>⑨Others (travel expenses, gifts, etc. received) ：</a:t>
            </a: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61F5330AA70E44397CF9C3B8C007CD1" ma:contentTypeVersion="17" ma:contentTypeDescription="新しいドキュメントを作成します。" ma:contentTypeScope="" ma:versionID="a5b387edbb36f7eff483f26d85f8837d">
  <xsd:schema xmlns:xsd="http://www.w3.org/2001/XMLSchema" xmlns:xs="http://www.w3.org/2001/XMLSchema" xmlns:p="http://schemas.microsoft.com/office/2006/metadata/properties" xmlns:ns2="25a22f5c-ce49-4b6c-8d55-8b86a4bbcb8b" xmlns:ns3="cc4028f1-893c-4691-9c75-18d7b7d01205" targetNamespace="http://schemas.microsoft.com/office/2006/metadata/properties" ma:root="true" ma:fieldsID="ba250c0aedf280ba630a34c1f166282c" ns2:_="" ns3:_="">
    <xsd:import namespace="25a22f5c-ce49-4b6c-8d55-8b86a4bbcb8b"/>
    <xsd:import namespace="cc4028f1-893c-4691-9c75-18d7b7d012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22f5c-ce49-4b6c-8d55-8b86a4bbc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c2b0b78-b554-4ea6-a23f-18e6cc753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028f1-893c-4691-9c75-18d7b7d012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ac6605-d7a5-4a51-aa86-14ef6581e278}" ma:internalName="TaxCatchAll" ma:showField="CatchAllData" ma:web="cc4028f1-893c-4691-9c75-18d7b7d012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4028f1-893c-4691-9c75-18d7b7d01205" xsi:nil="true"/>
    <lcf76f155ced4ddcb4097134ff3c332f xmlns="25a22f5c-ce49-4b6c-8d55-8b86a4bbcb8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B17D06-4014-4BCC-B252-2CAC014D67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a22f5c-ce49-4b6c-8d55-8b86a4bbcb8b"/>
    <ds:schemaRef ds:uri="cc4028f1-893c-4691-9c75-18d7b7d012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46A97B-488A-4803-B99C-22D492BECA25}">
  <ds:schemaRefs>
    <ds:schemaRef ds:uri="http://schemas.microsoft.com/office/2006/metadata/properties"/>
    <ds:schemaRef ds:uri="http://schemas.microsoft.com/office/infopath/2007/PartnerControls"/>
    <ds:schemaRef ds:uri="cc4028f1-893c-4691-9c75-18d7b7d01205"/>
    <ds:schemaRef ds:uri="25a22f5c-ce49-4b6c-8d55-8b86a4bbcb8b"/>
  </ds:schemaRefs>
</ds:datastoreItem>
</file>

<file path=customXml/itemProps3.xml><?xml version="1.0" encoding="utf-8"?>
<ds:datastoreItem xmlns:ds="http://schemas.openxmlformats.org/officeDocument/2006/customXml" ds:itemID="{732FC828-2942-4A69-8036-F8675E9E00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239</Words>
  <Application>Microsoft Office PowerPoint</Application>
  <PresentationFormat>ワイド画面</PresentationFormat>
  <Paragraphs>35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MS PGothic</vt:lpstr>
      <vt:lpstr>MS PGothic</vt:lpstr>
      <vt:lpstr>Arial</vt:lpstr>
      <vt:lpstr>Times New Roman</vt:lpstr>
      <vt:lpstr>Default Design</vt:lpstr>
      <vt:lpstr>　　　　　　　The 16th Annual Conference of Japan Primary Care Association 　　　　　　　　　　　　　　　 Disclosure of conflicts of interest 　　First presenter's name ： 　　　Co-presenter's name 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第14回日本プライマリ・ケア連合学会学術大会 　　　　　　　　　　　　　　　利益相反（COI）開示 　　　　筆頭演者名： 　　　　　　　共同演者名：</dc:title>
  <dc:creator>sagara</dc:creator>
  <cp:lastModifiedBy>OWNER</cp:lastModifiedBy>
  <cp:revision>10</cp:revision>
  <dcterms:created xsi:type="dcterms:W3CDTF">2009-12-10T12:04:34Z</dcterms:created>
  <dcterms:modified xsi:type="dcterms:W3CDTF">2025-04-16T03:29:23Z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0x010100061F5330AA70E44397CF9C3B8C007CD1</vt:lpwstr>
  </property>
</Properties>
</file>