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7"/>
  </p:notesMasterIdLst>
  <p:sldIdLst>
    <p:sldId id="256" r:id="rId5"/>
    <p:sldId id="260" r:id="rId6"/>
  </p:sldIdLst>
  <p:sldSz cx="12192000" cy="68580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000000"/>
          </p15:clr>
        </p15:guide>
        <p15:guide id="2" pos="3840" userDrawn="1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hV/W9Ed+O1f9LSjkBLObOugSNx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D56267-4DCD-4097-AB6B-421027552929}" v="6" dt="2023-11-21T07:19:23.8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1" d="100"/>
          <a:sy n="81" d="100"/>
        </p:scale>
        <p:origin x="126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customschemas.google.com/relationships/presentationmetadata" Target="metadata"/><Relationship Id="rId4" Type="http://schemas.openxmlformats.org/officeDocument/2006/relationships/slideMaster" Target="slideMasters/slide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1275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975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1275" y="942975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/>
        </p:nvSpPr>
        <p:spPr>
          <a:xfrm>
            <a:off x="3851275" y="942975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fld id="{00000000-1234-1234-1234-123412341234}" type="slidenum">
              <a:rPr lang="en-US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/>
        </p:nvSpPr>
        <p:spPr>
          <a:xfrm>
            <a:off x="3851275" y="942975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fld id="{00000000-1234-1234-1234-123412341234}" type="slidenum">
              <a:rPr lang="en-US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8605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縦書きテキスト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 rot="5400000">
            <a:off x="7239000" y="2057400"/>
            <a:ext cx="54864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 rot="5400000">
            <a:off x="1955800" y="-431800"/>
            <a:ext cx="54864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 rot="5400000">
            <a:off x="4038600" y="-1143000"/>
            <a:ext cx="41148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508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2"/>
          </p:nvPr>
        </p:nvSpPr>
        <p:spPr>
          <a:xfrm>
            <a:off x="6197600" y="1981200"/>
            <a:ext cx="508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body" idx="1"/>
          </p:nvPr>
        </p:nvSpPr>
        <p:spPr>
          <a:xfrm>
            <a:off x="1236663" y="3173226"/>
            <a:ext cx="9655613" cy="3605507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algn="ctr">
              <a:lnSpc>
                <a:spcPct val="80000"/>
              </a:lnSpc>
              <a:spcBef>
                <a:spcPts val="0"/>
              </a:spcBef>
              <a:buSzPts val="2400"/>
              <a:buNone/>
            </a:pP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筆頭演者ならびに共同演者の開示すべき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COI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として、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S PGothic"/>
              <a:sym typeface="MS PGothic"/>
            </a:endParaRPr>
          </a:p>
          <a:p>
            <a:pPr marL="342900" algn="ctr">
              <a:lnSpc>
                <a:spcPct val="80000"/>
              </a:lnSpc>
              <a:spcBef>
                <a:spcPts val="0"/>
              </a:spcBef>
              <a:buSzPts val="2400"/>
              <a:buNone/>
            </a:pP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  <a:sym typeface="MS PGothic"/>
            </a:endParaRPr>
          </a:p>
          <a:p>
            <a:pPr marL="342900">
              <a:spcBef>
                <a:spcPts val="0"/>
              </a:spcBef>
              <a:buSzPts val="2400"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①役員・顧問職等の報酬</a:t>
            </a:r>
          </a:p>
          <a:p>
            <a:pPr marL="342900">
              <a:spcBef>
                <a:spcPts val="0"/>
              </a:spcBef>
              <a:buSzPts val="2400"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②株式の利益</a:t>
            </a:r>
          </a:p>
          <a:p>
            <a:pPr marL="342900">
              <a:spcBef>
                <a:spcPts val="0"/>
              </a:spcBef>
              <a:buSzPts val="2400"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③特許使用料など</a:t>
            </a:r>
          </a:p>
          <a:p>
            <a:pPr marL="342900">
              <a:spcBef>
                <a:spcPts val="0"/>
              </a:spcBef>
              <a:buSzPts val="2400"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④講演料など</a:t>
            </a:r>
          </a:p>
          <a:p>
            <a:pPr marL="342900">
              <a:spcBef>
                <a:spcPts val="0"/>
              </a:spcBef>
              <a:buSzPts val="2400"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⑤原稿料など</a:t>
            </a:r>
          </a:p>
          <a:p>
            <a:pPr marL="342900">
              <a:spcBef>
                <a:spcPts val="0"/>
              </a:spcBef>
              <a:buSzPts val="2400"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⑥研究費などの総額</a:t>
            </a:r>
          </a:p>
          <a:p>
            <a:pPr marL="342900">
              <a:spcBef>
                <a:spcPts val="0"/>
              </a:spcBef>
              <a:buSzPts val="2400"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⑦資金援助</a:t>
            </a:r>
          </a:p>
          <a:p>
            <a:pPr marL="342900">
              <a:spcBef>
                <a:spcPts val="0"/>
              </a:spcBef>
              <a:buSzPts val="2400"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⑧奨学（奨励）寄付などの総額</a:t>
            </a:r>
          </a:p>
          <a:p>
            <a:pPr marL="342900">
              <a:spcBef>
                <a:spcPts val="0"/>
              </a:spcBef>
              <a:buSzPts val="2400"/>
              <a:buNone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⑨その他</a:t>
            </a:r>
            <a:endParaRPr sz="2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S PGothic"/>
              <a:sym typeface="MS PGothic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title"/>
          </p:nvPr>
        </p:nvSpPr>
        <p:spPr>
          <a:xfrm>
            <a:off x="672662" y="635491"/>
            <a:ext cx="10783614" cy="2351087"/>
          </a:xfrm>
          <a:prstGeom prst="rect">
            <a:avLst/>
          </a:prstGeom>
          <a:solidFill>
            <a:schemeClr val="lt1"/>
          </a:solidFill>
          <a:ln w="9525" cap="flat" cmpd="sng">
            <a:noFill/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l">
              <a:buClr>
                <a:schemeClr val="dk1"/>
              </a:buClr>
              <a:buSzPts val="4400"/>
            </a:pPr>
            <a:r>
              <a:rPr lang="ja-JP" altLang="en-US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　　　　　　　第</a:t>
            </a:r>
            <a:r>
              <a:rPr lang="en-US" altLang="ja-JP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16</a:t>
            </a:r>
            <a:r>
              <a:rPr lang="ja-JP" altLang="en-US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回日本プライマリ・ケア連合学会学術大会</a:t>
            </a:r>
            <a:br>
              <a:rPr lang="ja-JP" altLang="en-US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</a:br>
            <a:r>
              <a:rPr lang="ja-JP" altLang="en-US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　　　　　　　　　　　　　　　利益相反（</a:t>
            </a:r>
            <a:r>
              <a:rPr lang="en-US" altLang="ja-JP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COI</a:t>
            </a:r>
            <a:r>
              <a:rPr lang="ja-JP" altLang="en-US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）開示</a:t>
            </a:r>
            <a:br>
              <a:rPr lang="ja-JP" altLang="en-US" sz="36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</a:br>
            <a:r>
              <a:rPr lang="ja-JP" altLang="en-US" sz="36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　　　　</a:t>
            </a:r>
            <a:r>
              <a:rPr lang="ja-JP" altLang="en-US" sz="20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MS PGothic"/>
              </a:rPr>
              <a:t>演題名：</a:t>
            </a:r>
            <a:br>
              <a:rPr lang="en-US" altLang="ja-JP" sz="20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MS PGothic"/>
              </a:rPr>
            </a:br>
            <a:r>
              <a:rPr lang="ja-JP" altLang="en-US" sz="20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MS PGothic"/>
              </a:rPr>
              <a:t>　　　　　　　</a:t>
            </a:r>
            <a:r>
              <a:rPr lang="ja-JP" altLang="en-US" sz="20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筆頭演者名：</a:t>
            </a:r>
            <a:br>
              <a:rPr lang="ja-JP" altLang="en-US" sz="20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</a:br>
            <a:r>
              <a:rPr lang="ja-JP" altLang="en-US" sz="20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　　　　　　　共同演者名：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67942" y="45427"/>
            <a:ext cx="80424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2400"/>
            </a:pPr>
            <a:r>
              <a:rPr lang="en-US" b="1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様式</a:t>
            </a:r>
            <a:r>
              <a:rPr lang="en-US" altLang="ja-JP" b="1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2</a:t>
            </a:r>
            <a:r>
              <a:rPr lang="en-US" altLang="ja-JP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-</a:t>
            </a:r>
            <a:r>
              <a:rPr lang="en-US" b="1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１　</a:t>
            </a:r>
            <a:r>
              <a:rPr lang="ja-JP" altLang="en-US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一般演題</a:t>
            </a:r>
            <a:r>
              <a:rPr lang="en-US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　</a:t>
            </a:r>
            <a:r>
              <a:rPr lang="en-US" b="1" dirty="0" err="1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申告すべきCOI状態がある場合</a:t>
            </a:r>
            <a:endParaRPr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>
            <a:spLocks noGrp="1"/>
          </p:cNvSpPr>
          <p:nvPr>
            <p:ph type="title"/>
          </p:nvPr>
        </p:nvSpPr>
        <p:spPr>
          <a:xfrm>
            <a:off x="704193" y="917964"/>
            <a:ext cx="10783614" cy="2351087"/>
          </a:xfrm>
          <a:prstGeom prst="rect">
            <a:avLst/>
          </a:prstGeom>
          <a:solidFill>
            <a:schemeClr val="lt1"/>
          </a:solidFill>
          <a:ln w="9525" cap="flat" cmpd="sng">
            <a:noFill/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l">
              <a:buClr>
                <a:schemeClr val="dk1"/>
              </a:buClr>
              <a:buSzPts val="4400"/>
            </a:pPr>
            <a:r>
              <a:rPr lang="ja-JP" altLang="en-US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　　　　　　　第</a:t>
            </a:r>
            <a:r>
              <a:rPr lang="en-US" altLang="ja-JP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16</a:t>
            </a:r>
            <a:r>
              <a:rPr lang="ja-JP" altLang="en-US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回日本プライマリ・ケア連合学会学術大会</a:t>
            </a:r>
            <a:br>
              <a:rPr lang="ja-JP" altLang="en-US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</a:br>
            <a:r>
              <a:rPr lang="ja-JP" altLang="en-US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　　　　　　　　　　　　　　　利益相反（</a:t>
            </a:r>
            <a:r>
              <a:rPr lang="en-US" altLang="ja-JP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COI</a:t>
            </a:r>
            <a:r>
              <a:rPr lang="ja-JP" altLang="en-US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）開示</a:t>
            </a:r>
            <a:br>
              <a:rPr lang="en-US" altLang="ja-JP" sz="29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</a:br>
            <a:br>
              <a:rPr lang="en-US" altLang="ja-JP" sz="8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</a:br>
            <a:r>
              <a:rPr lang="ja-JP" altLang="en-US" sz="36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　　　　</a:t>
            </a:r>
            <a:r>
              <a:rPr lang="ja-JP" altLang="en-US" sz="20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MS PGothic"/>
              </a:rPr>
              <a:t>演題名：</a:t>
            </a:r>
            <a:br>
              <a:rPr lang="en-US" altLang="ja-JP" sz="20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MS PGothic"/>
              </a:rPr>
            </a:br>
            <a:r>
              <a:rPr lang="ja-JP" altLang="en-US" sz="20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MS PGothic"/>
              </a:rPr>
              <a:t>　　　　　　　</a:t>
            </a:r>
            <a:r>
              <a:rPr lang="ja-JP" altLang="en-US" sz="20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筆頭演者名：</a:t>
            </a:r>
            <a:br>
              <a:rPr lang="ja-JP" altLang="en-US" sz="20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</a:br>
            <a:r>
              <a:rPr lang="ja-JP" altLang="en-US" sz="2000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　　　　　　　共同演者名：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Google Shape;99;p2">
            <a:extLst>
              <a:ext uri="{FF2B5EF4-FFF2-40B4-BE49-F238E27FC236}">
                <a16:creationId xmlns:a16="http://schemas.microsoft.com/office/drawing/2014/main" id="{A11AFA27-659D-8C1A-70E7-0C31BA399C2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012157" y="4138612"/>
            <a:ext cx="8167687" cy="1600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>
              <a:lnSpc>
                <a:spcPct val="80000"/>
              </a:lnSpc>
              <a:spcBef>
                <a:spcPts val="0"/>
              </a:spcBef>
              <a:buSzPts val="2800"/>
              <a:buNone/>
            </a:pPr>
            <a:endParaRPr sz="28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Arial"/>
              <a:sym typeface="Arial"/>
            </a:endParaRPr>
          </a:p>
          <a:p>
            <a:pPr marL="342900" algn="ctr">
              <a:lnSpc>
                <a:spcPct val="80000"/>
              </a:lnSpc>
              <a:spcBef>
                <a:spcPts val="560"/>
              </a:spcBef>
              <a:buSzPts val="2800"/>
              <a:buNone/>
            </a:pPr>
            <a:r>
              <a:rPr 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/>
                <a:sym typeface="Arial"/>
              </a:rPr>
              <a:t>　</a:t>
            </a:r>
            <a:r>
              <a:rPr lang="en-US" sz="2800" b="1" dirty="0" err="1"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筆頭演者ならびに共同演者に</a:t>
            </a:r>
            <a:r>
              <a:rPr 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、</a:t>
            </a:r>
            <a:endParaRPr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42900" algn="ctr">
              <a:lnSpc>
                <a:spcPct val="80000"/>
              </a:lnSpc>
              <a:spcBef>
                <a:spcPts val="560"/>
              </a:spcBef>
              <a:buSzPts val="2800"/>
              <a:buNone/>
            </a:pPr>
            <a:r>
              <a:rPr lang="en-US" sz="2800" b="1" dirty="0" err="1"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開示すべきCOI</a:t>
            </a:r>
            <a:r>
              <a:rPr lang="en-US" sz="2800" b="1" dirty="0" err="1">
                <a:latin typeface="BIZ UDPゴシック" panose="020B0400000000000000" pitchFamily="50" charset="-128"/>
                <a:ea typeface="BIZ UDPゴシック" panose="020B0400000000000000" pitchFamily="50" charset="-128"/>
                <a:cs typeface="Arial"/>
                <a:sym typeface="Arial"/>
              </a:rPr>
              <a:t>はありません</a:t>
            </a:r>
            <a:r>
              <a:rPr 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/>
                <a:sym typeface="Arial"/>
              </a:rPr>
              <a:t>。</a:t>
            </a:r>
            <a:endParaRPr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Google Shape;91;p1">
            <a:extLst>
              <a:ext uri="{FF2B5EF4-FFF2-40B4-BE49-F238E27FC236}">
                <a16:creationId xmlns:a16="http://schemas.microsoft.com/office/drawing/2014/main" id="{ABE46ED1-66DE-4791-F734-9BDFFF2F4749}"/>
              </a:ext>
            </a:extLst>
          </p:cNvPr>
          <p:cNvSpPr txBox="1"/>
          <p:nvPr/>
        </p:nvSpPr>
        <p:spPr>
          <a:xfrm>
            <a:off x="67942" y="45427"/>
            <a:ext cx="80424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2400"/>
            </a:pPr>
            <a:r>
              <a:rPr lang="en-US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様式</a:t>
            </a:r>
            <a:r>
              <a:rPr lang="en-US" altLang="ja-JP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2-2</a:t>
            </a:r>
            <a:r>
              <a:rPr lang="en-US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　</a:t>
            </a:r>
            <a:r>
              <a:rPr lang="ja-JP" altLang="en-US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一般演題</a:t>
            </a:r>
            <a:r>
              <a:rPr lang="en-US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　</a:t>
            </a:r>
            <a:r>
              <a:rPr lang="en-US" b="1" dirty="0" err="1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申告すべきCOI状態が</a:t>
            </a:r>
            <a:r>
              <a:rPr lang="ja-JP" altLang="en-US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ない</a:t>
            </a:r>
            <a:r>
              <a:rPr lang="en-US" b="1" dirty="0" err="1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/>
                <a:sym typeface="MS PGothic"/>
              </a:rPr>
              <a:t>場合</a:t>
            </a:r>
            <a:endParaRPr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645892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61F5330AA70E44397CF9C3B8C007CD1" ma:contentTypeVersion="17" ma:contentTypeDescription="新しいドキュメントを作成します。" ma:contentTypeScope="" ma:versionID="a5b387edbb36f7eff483f26d85f8837d">
  <xsd:schema xmlns:xsd="http://www.w3.org/2001/XMLSchema" xmlns:xs="http://www.w3.org/2001/XMLSchema" xmlns:p="http://schemas.microsoft.com/office/2006/metadata/properties" xmlns:ns2="25a22f5c-ce49-4b6c-8d55-8b86a4bbcb8b" xmlns:ns3="cc4028f1-893c-4691-9c75-18d7b7d01205" targetNamespace="http://schemas.microsoft.com/office/2006/metadata/properties" ma:root="true" ma:fieldsID="ba250c0aedf280ba630a34c1f166282c" ns2:_="" ns3:_="">
    <xsd:import namespace="25a22f5c-ce49-4b6c-8d55-8b86a4bbcb8b"/>
    <xsd:import namespace="cc4028f1-893c-4691-9c75-18d7b7d012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a22f5c-ce49-4b6c-8d55-8b86a4bbcb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cc2b0b78-b554-4ea6-a23f-18e6cc7533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4028f1-893c-4691-9c75-18d7b7d0120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3ac6605-d7a5-4a51-aa86-14ef6581e278}" ma:internalName="TaxCatchAll" ma:showField="CatchAllData" ma:web="cc4028f1-893c-4691-9c75-18d7b7d012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4028f1-893c-4691-9c75-18d7b7d01205" xsi:nil="true"/>
    <lcf76f155ced4ddcb4097134ff3c332f xmlns="25a22f5c-ce49-4b6c-8d55-8b86a4bbcb8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B17D06-4014-4BCC-B252-2CAC014D67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a22f5c-ce49-4b6c-8d55-8b86a4bbcb8b"/>
    <ds:schemaRef ds:uri="cc4028f1-893c-4691-9c75-18d7b7d012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46A97B-488A-4803-B99C-22D492BECA25}">
  <ds:schemaRefs>
    <ds:schemaRef ds:uri="http://schemas.microsoft.com/office/2006/metadata/properties"/>
    <ds:schemaRef ds:uri="http://schemas.microsoft.com/office/infopath/2007/PartnerControls"/>
    <ds:schemaRef ds:uri="cc4028f1-893c-4691-9c75-18d7b7d01205"/>
    <ds:schemaRef ds:uri="25a22f5c-ce49-4b6c-8d55-8b86a4bbcb8b"/>
  </ds:schemaRefs>
</ds:datastoreItem>
</file>

<file path=customXml/itemProps3.xml><?xml version="1.0" encoding="utf-8"?>
<ds:datastoreItem xmlns:ds="http://schemas.openxmlformats.org/officeDocument/2006/customXml" ds:itemID="{732FC828-2942-4A69-8036-F8675E9E00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147</Words>
  <Application>Microsoft Office PowerPoint</Application>
  <PresentationFormat>ワイド画面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BIZ UDPゴシック</vt:lpstr>
      <vt:lpstr>Arial</vt:lpstr>
      <vt:lpstr>Times New Roman</vt:lpstr>
      <vt:lpstr>Default Design</vt:lpstr>
      <vt:lpstr>　　　　　　　第16回日本プライマリ・ケア連合学会学術大会 　　　　　　　　　　　　　　　利益相反（COI）開示 　　　　演題名： 　　　　　　　筆頭演者名： 　　　　　　　共同演者名：</vt:lpstr>
      <vt:lpstr>　　　　　　　第16回日本プライマリ・ケア連合学会学術大会 　　　　　　　　　　　　　　　利益相反（COI）開示  　　　　演題名： 　　　　　　　筆頭演者名： 　　　　　　　共同演者名：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第14回日本プライマリ・ケア連合学会学術大会 　　　　　　　　　　　　　　　利益相反（COI）開示 　　　　筆頭演者名： 　　　　　　　共同演者名：</dc:title>
  <dc:creator>sagara</dc:creator>
  <cp:lastModifiedBy>Corp あゆみ</cp:lastModifiedBy>
  <cp:revision>7</cp:revision>
  <dcterms:created xsi:type="dcterms:W3CDTF">2009-12-10T12:04:34Z</dcterms:created>
  <dcterms:modified xsi:type="dcterms:W3CDTF">2025-03-06T03:24:30Z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0x010100061F5330AA70E44397CF9C3B8C007CD1</vt:lpwstr>
  </property>
</Properties>
</file>