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58" r:id="rId7"/>
  </p:sldIdLst>
  <p:sldSz cx="12192000" cy="6858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000000"/>
          </p15:clr>
        </p15:guide>
        <p15:guide id="2" pos="3840" userDrawn="1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hV/W9Ed+O1f9LSjkBLObOugSNx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72" d="100"/>
          <a:sy n="72" d="100"/>
        </p:scale>
        <p:origin x="470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customschemas.google.com/relationships/presentationmetadata" Target="metadata"/><Relationship Id="rId4" Type="http://schemas.openxmlformats.org/officeDocument/2006/relationships/slideMaster" Target="slideMasters/slide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1275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06462" y="4714875"/>
            <a:ext cx="4984750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1275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/>
        </p:nvSpPr>
        <p:spPr>
          <a:xfrm>
            <a:off x="3851275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fld id="{00000000-1234-1234-1234-123412341234}" type="slidenum">
              <a:rPr lang="en-US"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906462" y="4714875"/>
            <a:ext cx="4984750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/>
        </p:nvSpPr>
        <p:spPr>
          <a:xfrm>
            <a:off x="3851275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fld id="{00000000-1234-1234-1234-123412341234}" type="slidenum"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fld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906462" y="4714875"/>
            <a:ext cx="4984750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>
            <a:extLst>
              <a:ext uri="{FF2B5EF4-FFF2-40B4-BE49-F238E27FC236}">
                <a16:creationId xmlns:a16="http://schemas.microsoft.com/office/drawing/2014/main" id="{C618C9CA-D7C6-7047-FCF2-DFD5E0BF3C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EBD0C3-3D76-0A4D-A24B-891F66B3D8FF}" type="slidenum">
              <a:rPr lang="en-US" altLang="ja-JP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</a:pPr>
              <a:t>3</a:t>
            </a:fld>
            <a:endParaRPr lang="en-US" altLang="ja-JP">
              <a:ea typeface="ＭＳ Ｐゴシック" panose="020B0600070205080204" pitchFamily="34" charset="-128"/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CD3C2773-0C92-E55D-C6A7-3F2791E63B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8796EFFB-7AAF-8C8D-71C3-6998DFA423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縦書きテキスト" type="vertTitleAndTx">
  <p:cSld name="VERTICAL_TITLE_AND_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 rot="5400000">
            <a:off x="7239000" y="2057400"/>
            <a:ext cx="5486400" cy="25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 rot="5400000">
            <a:off x="1955800" y="-431800"/>
            <a:ext cx="5486400" cy="75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 rot="5400000">
            <a:off x="4038600" y="-1143000"/>
            <a:ext cx="4114800" cy="103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508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body" idx="2"/>
          </p:nvPr>
        </p:nvSpPr>
        <p:spPr>
          <a:xfrm>
            <a:off x="6197600" y="1981200"/>
            <a:ext cx="508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body" idx="1"/>
          </p:nvPr>
        </p:nvSpPr>
        <p:spPr>
          <a:xfrm>
            <a:off x="1997075" y="3413126"/>
            <a:ext cx="8331200" cy="3254375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algn="ctr">
              <a:lnSpc>
                <a:spcPct val="80000"/>
              </a:lnSpc>
              <a:spcBef>
                <a:spcPts val="0"/>
              </a:spcBef>
              <a:buSzPts val="2400"/>
              <a:buNone/>
            </a:pPr>
            <a:r>
              <a:rPr lang="en-US" sz="2400" b="1" dirty="0">
                <a:latin typeface="MS PGothic"/>
                <a:ea typeface="MS PGothic"/>
                <a:cs typeface="MS PGothic"/>
                <a:sym typeface="MS PGothic"/>
              </a:rPr>
              <a:t>Conflicts of Interest to be disclosed </a:t>
            </a:r>
          </a:p>
          <a:p>
            <a:pPr marL="342900" algn="ctr">
              <a:lnSpc>
                <a:spcPct val="80000"/>
              </a:lnSpc>
              <a:spcBef>
                <a:spcPts val="0"/>
              </a:spcBef>
              <a:buSzPts val="2400"/>
              <a:buNone/>
            </a:pPr>
            <a:r>
              <a:rPr lang="en-US" sz="2400" b="1" dirty="0">
                <a:latin typeface="MS PGothic"/>
                <a:ea typeface="MS PGothic"/>
                <a:cs typeface="MS PGothic"/>
                <a:sym typeface="MS PGothic"/>
              </a:rPr>
              <a:t>by the first and co-presenters</a:t>
            </a:r>
          </a:p>
          <a:p>
            <a:pPr marL="342900" algn="ctr">
              <a:lnSpc>
                <a:spcPct val="80000"/>
              </a:lnSpc>
              <a:spcBef>
                <a:spcPts val="0"/>
              </a:spcBef>
              <a:buSzPts val="2400"/>
              <a:buNone/>
            </a:pPr>
            <a:endParaRPr sz="2400" b="1" dirty="0">
              <a:latin typeface="MS PGothic"/>
              <a:ea typeface="MS PGothic"/>
              <a:cs typeface="MS PGothic"/>
              <a:sym typeface="MS PGothic"/>
            </a:endParaRPr>
          </a:p>
        </p:txBody>
      </p:sp>
      <p:sp>
        <p:nvSpPr>
          <p:cNvPr id="90" name="Google Shape;90;p1"/>
          <p:cNvSpPr txBox="1">
            <a:spLocks noGrp="1"/>
          </p:cNvSpPr>
          <p:nvPr>
            <p:ph type="title"/>
          </p:nvPr>
        </p:nvSpPr>
        <p:spPr>
          <a:xfrm>
            <a:off x="672662" y="792163"/>
            <a:ext cx="10783614" cy="2351087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miter lim="524288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chemeClr val="dk1"/>
              </a:buClr>
              <a:buSzPts val="4400"/>
            </a:pPr>
            <a:r>
              <a:rPr lang="ja-JP" altLang="en-US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　　　　</a:t>
            </a:r>
            <a:r>
              <a:rPr lang="ja-JP" altLang="en-US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　　　</a:t>
            </a:r>
            <a:r>
              <a:rPr lang="en-US" altLang="ja-JP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The 15th Annual Conference of Japan Primary Care Association</a:t>
            </a:r>
            <a:br>
              <a:rPr lang="ja-JP" altLang="en-US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</a:br>
            <a:r>
              <a:rPr lang="ja-JP" altLang="en-US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　　　　　　　　　　　　　　　</a:t>
            </a:r>
            <a:r>
              <a:rPr lang="en-US" altLang="ja-JP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 </a:t>
            </a:r>
            <a:r>
              <a:rPr lang="en-US" altLang="ja-JP" sz="28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Disclosure of conflicts of interest</a:t>
            </a:r>
            <a:br>
              <a:rPr lang="ja-JP" altLang="en-US" sz="36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</a:br>
            <a:r>
              <a:rPr lang="ja-JP" altLang="en-US" sz="36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　　</a:t>
            </a:r>
            <a:r>
              <a:rPr lang="en-US" altLang="ja-JP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First presenter's name </a:t>
            </a:r>
            <a:r>
              <a:rPr lang="ja-JP" altLang="en-US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：</a:t>
            </a:r>
            <a:br>
              <a:rPr lang="ja-JP" altLang="en-US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</a:br>
            <a:r>
              <a:rPr lang="ja-JP" altLang="en-US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　　　</a:t>
            </a:r>
            <a:r>
              <a:rPr lang="en-US" altLang="ja-JP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Co-presenter's name </a:t>
            </a:r>
            <a:r>
              <a:rPr lang="ja-JP" altLang="en-US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：</a:t>
            </a:r>
            <a:endParaRPr lang="ja-JP" altLang="en-US"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1622424" y="209550"/>
            <a:ext cx="8954135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dk1"/>
              </a:buClr>
              <a:buSzPts val="2400"/>
            </a:pPr>
            <a:r>
              <a:rPr lang="en-US" altLang="ja-JP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Format</a:t>
            </a:r>
            <a:r>
              <a:rPr lang="en-US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１－１　 Oral presentation 　 If a COI is declared.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2529840" y="3995062"/>
            <a:ext cx="6888480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①Compensation for directors, advisors.：	　　 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②Profit from stock ：	　　 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③Patent royalties</a:t>
            </a:r>
            <a:r>
              <a:rPr lang="ja-JP" alt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：</a:t>
            </a:r>
            <a:endParaRPr lang="en-US" sz="2000" b="1" dirty="0">
              <a:solidFill>
                <a:schemeClr val="dk1"/>
              </a:solidFill>
              <a:latin typeface="MS PGothic"/>
              <a:ea typeface="MS PGothic"/>
              <a:cs typeface="MS PGothic"/>
              <a:sym typeface="MS PGothic"/>
            </a:endParaRP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④Lecture fees</a:t>
            </a:r>
            <a:r>
              <a:rPr lang="ja-JP" alt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：</a:t>
            </a:r>
            <a:endParaRPr lang="en-US" sz="2000" b="1" dirty="0">
              <a:solidFill>
                <a:schemeClr val="dk1"/>
              </a:solidFill>
              <a:latin typeface="MS PGothic"/>
              <a:ea typeface="MS PGothic"/>
              <a:cs typeface="MS PGothic"/>
              <a:sym typeface="MS PGothic"/>
            </a:endParaRP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⑤Manuscript fees： 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⑥R</a:t>
            </a:r>
            <a:r>
              <a:rPr lang="en-US" altLang="ja-JP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esearch expenses, grants </a:t>
            </a:r>
            <a:r>
              <a:rPr lang="en-US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： 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⑦F</a:t>
            </a:r>
            <a:r>
              <a:rPr lang="en-US" altLang="ja-JP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inancial support</a:t>
            </a:r>
            <a:r>
              <a:rPr lang="en-US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：　　　　　　　 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⑧</a:t>
            </a:r>
            <a:r>
              <a:rPr lang="en-US" altLang="ja-JP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Scholarship Donations：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⑨Others (travel expenses, gifts, etc. received) ：</a:t>
            </a:r>
            <a:endParaRPr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body" idx="1"/>
          </p:nvPr>
        </p:nvSpPr>
        <p:spPr>
          <a:xfrm>
            <a:off x="2058988" y="4138612"/>
            <a:ext cx="8167687" cy="16002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524288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>
              <a:lnSpc>
                <a:spcPct val="80000"/>
              </a:lnSpc>
              <a:spcBef>
                <a:spcPts val="0"/>
              </a:spcBef>
              <a:buSzPts val="2800"/>
              <a:buNone/>
            </a:pPr>
            <a:endParaRPr lang="en-US" sz="2800" b="1" dirty="0">
              <a:latin typeface="Arial"/>
              <a:ea typeface="Arial"/>
              <a:cs typeface="Arial"/>
              <a:sym typeface="Arial"/>
            </a:endParaRPr>
          </a:p>
          <a:p>
            <a:pPr marL="342900">
              <a:lnSpc>
                <a:spcPct val="80000"/>
              </a:lnSpc>
              <a:spcBef>
                <a:spcPts val="0"/>
              </a:spcBef>
              <a:buSzPts val="2800"/>
              <a:buNone/>
            </a:pPr>
            <a:r>
              <a:rPr lang="en-US" sz="2800" b="1" dirty="0">
                <a:latin typeface="Arial"/>
                <a:ea typeface="Arial"/>
                <a:cs typeface="Arial"/>
                <a:sym typeface="Arial"/>
              </a:rPr>
              <a:t>　</a:t>
            </a:r>
            <a:r>
              <a:rPr lang="en-US" altLang="ja-JP" sz="2800" b="1" dirty="0">
                <a:latin typeface="Arial"/>
                <a:ea typeface="Arial"/>
                <a:cs typeface="Arial"/>
                <a:sym typeface="Arial"/>
              </a:rPr>
              <a:t>The First presenter and co-presenters have no COIs to disclose.</a:t>
            </a:r>
          </a:p>
        </p:txBody>
      </p:sp>
      <p:sp>
        <p:nvSpPr>
          <p:cNvPr id="100" name="Google Shape;100;p2"/>
          <p:cNvSpPr txBox="1"/>
          <p:nvPr/>
        </p:nvSpPr>
        <p:spPr>
          <a:xfrm>
            <a:off x="1712912" y="241300"/>
            <a:ext cx="8782368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dk1"/>
              </a:buClr>
              <a:buSzPts val="2400"/>
            </a:pPr>
            <a:r>
              <a:rPr lang="en-US" altLang="ja-JP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Format</a:t>
            </a:r>
            <a:r>
              <a:rPr lang="en-US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１－２　Oral presentation 　 　 If there is no COI to declare.</a:t>
            </a:r>
            <a:endParaRPr dirty="0"/>
          </a:p>
        </p:txBody>
      </p:sp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F24A1E5D-ECD0-651F-216C-C2B735D248AC}"/>
              </a:ext>
            </a:extLst>
          </p:cNvPr>
          <p:cNvSpPr txBox="1">
            <a:spLocks/>
          </p:cNvSpPr>
          <p:nvPr/>
        </p:nvSpPr>
        <p:spPr>
          <a:xfrm>
            <a:off x="672662" y="1401763"/>
            <a:ext cx="10783614" cy="2351087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miter lim="524288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algn="l">
              <a:buClr>
                <a:schemeClr val="dk1"/>
              </a:buClr>
              <a:buSzPts val="4400"/>
            </a:pPr>
            <a:r>
              <a:rPr lang="en-US" altLang="ja-JP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             The 15th Annual Conference of Japan Primary Care Association</a:t>
            </a:r>
            <a:br>
              <a:rPr lang="en-US" altLang="ja-JP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</a:br>
            <a:r>
              <a:rPr lang="en-US" altLang="ja-JP" sz="2400" b="1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                       </a:t>
            </a:r>
            <a:r>
              <a:rPr lang="en-US" altLang="ja-JP" sz="2900" b="1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Conflicts </a:t>
            </a:r>
            <a:r>
              <a:rPr lang="en-US" altLang="ja-JP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of interest to be disclosed</a:t>
            </a:r>
            <a:br>
              <a:rPr lang="en-US" altLang="ja-JP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</a:br>
            <a:r>
              <a:rPr lang="ja-JP" altLang="en-US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　　　　</a:t>
            </a:r>
            <a:r>
              <a:rPr lang="en-US" altLang="ja-JP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First presenter's name </a:t>
            </a:r>
            <a:r>
              <a:rPr lang="ja-JP" altLang="en-US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：</a:t>
            </a:r>
            <a:br>
              <a:rPr lang="ja-JP" altLang="en-US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</a:br>
            <a:r>
              <a:rPr lang="ja-JP" altLang="en-US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　　　　</a:t>
            </a:r>
            <a:r>
              <a:rPr lang="en-US" altLang="ja-JP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Co-presenter's name </a:t>
            </a:r>
            <a:r>
              <a:rPr lang="ja-JP" altLang="en-US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：</a:t>
            </a:r>
            <a:endParaRPr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>
            <a:extLst>
              <a:ext uri="{FF2B5EF4-FFF2-40B4-BE49-F238E27FC236}">
                <a16:creationId xmlns:a16="http://schemas.microsoft.com/office/drawing/2014/main" id="{32475ED7-12EC-3DBC-EBA5-57BEFF2391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96160" y="3055938"/>
            <a:ext cx="7706676" cy="2959100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algn="ctr">
              <a:lnSpc>
                <a:spcPct val="80000"/>
              </a:lnSpc>
              <a:spcBef>
                <a:spcPts val="0"/>
              </a:spcBef>
              <a:buSzPts val="2400"/>
              <a:buNone/>
            </a:pPr>
            <a:r>
              <a:rPr lang="en-US" altLang="ja-JP" sz="2000" b="1" dirty="0">
                <a:latin typeface="MS PGothic"/>
                <a:ea typeface="MS PGothic"/>
                <a:cs typeface="MS PGothic"/>
                <a:sym typeface="MS PGothic"/>
              </a:rPr>
              <a:t>First presenter and co-presenters must disclose COI.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　　</a:t>
            </a:r>
            <a:endParaRPr lang="en-US" altLang="ja-JP" sz="2000" b="1" dirty="0">
              <a:latin typeface="ＭＳ Ｐゴシック" panose="020B0600070205080204" pitchFamily="34" charset="-128"/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　　</a:t>
            </a:r>
            <a:endParaRPr lang="ja-JP" altLang="en-US" sz="1000" b="1" dirty="0">
              <a:latin typeface="ＭＳ Ｐゴシック" panose="020B0600070205080204" pitchFamily="34" charset="-128"/>
              <a:ea typeface="ＭＳ Ｐゴシック" panose="020B0600070205080204" pitchFamily="34" charset="-128"/>
            </a:endParaRPr>
          </a:p>
        </p:txBody>
      </p:sp>
      <p:sp>
        <p:nvSpPr>
          <p:cNvPr id="19458" name="正方形/長方形 3">
            <a:extLst>
              <a:ext uri="{FF2B5EF4-FFF2-40B4-BE49-F238E27FC236}">
                <a16:creationId xmlns:a16="http://schemas.microsoft.com/office/drawing/2014/main" id="{FA4CF065-1718-9208-88BF-7DC0A1C133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0851" y="303214"/>
            <a:ext cx="552426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Format</a:t>
            </a:r>
            <a:r>
              <a:rPr lang="ja-JP" altLang="en-US" sz="2400" b="1" dirty="0">
                <a:latin typeface="ＭＳ Ｐゴシック" panose="020B0600070205080204" pitchFamily="34" charset="-128"/>
              </a:rPr>
              <a:t>１－３　</a:t>
            </a:r>
            <a:r>
              <a:rPr lang="en-US" altLang="ja-JP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 Poster presentation 　 </a:t>
            </a:r>
            <a:endParaRPr lang="ja-JP" altLang="en-US" sz="2400" b="1" dirty="0">
              <a:latin typeface="ＭＳ Ｐゴシック" panose="020B0600070205080204" pitchFamily="34" charset="-128"/>
            </a:endParaRPr>
          </a:p>
        </p:txBody>
      </p:sp>
      <p:sp>
        <p:nvSpPr>
          <p:cNvPr id="19459" name="正方形/長方形 6">
            <a:extLst>
              <a:ext uri="{FF2B5EF4-FFF2-40B4-BE49-F238E27FC236}">
                <a16:creationId xmlns:a16="http://schemas.microsoft.com/office/drawing/2014/main" id="{CF60EFFC-0B65-AFB3-DB37-5ECEE9AA4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9163" y="1377951"/>
            <a:ext cx="7796212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ja-JP" sz="2400" b="1" dirty="0">
                <a:latin typeface="Arial"/>
                <a:ea typeface="Arial"/>
                <a:cs typeface="Arial"/>
                <a:sym typeface="Arial"/>
              </a:rPr>
              <a:t>The First presenters and co-presenters have no COIs to disclose.</a:t>
            </a:r>
            <a:endParaRPr lang="en-US" altLang="ja-JP" sz="2400" b="1" dirty="0">
              <a:latin typeface="Arial" panose="020B0604020202020204" pitchFamily="34" charset="0"/>
            </a:endParaRPr>
          </a:p>
        </p:txBody>
      </p:sp>
      <p:sp>
        <p:nvSpPr>
          <p:cNvPr id="19460" name="正方形/長方形 7">
            <a:extLst>
              <a:ext uri="{FF2B5EF4-FFF2-40B4-BE49-F238E27FC236}">
                <a16:creationId xmlns:a16="http://schemas.microsoft.com/office/drawing/2014/main" id="{51FA71FE-DC92-E246-0605-3E7EBC0DD6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9163" y="1271589"/>
            <a:ext cx="7813673" cy="884237"/>
          </a:xfrm>
          <a:prstGeom prst="rect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9461" name="正方形/長方形 9">
            <a:extLst>
              <a:ext uri="{FF2B5EF4-FFF2-40B4-BE49-F238E27FC236}">
                <a16:creationId xmlns:a16="http://schemas.microsoft.com/office/drawing/2014/main" id="{44A715B0-4292-03E6-4425-E228E10AB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1301" y="2341564"/>
            <a:ext cx="4748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/>
              <a:t>or</a:t>
            </a:r>
            <a:endParaRPr lang="ja-JP" altLang="en-US" sz="2400" b="1" dirty="0"/>
          </a:p>
        </p:txBody>
      </p:sp>
      <p:sp>
        <p:nvSpPr>
          <p:cNvPr id="2" name="Google Shape;92;p1">
            <a:extLst>
              <a:ext uri="{FF2B5EF4-FFF2-40B4-BE49-F238E27FC236}">
                <a16:creationId xmlns:a16="http://schemas.microsoft.com/office/drawing/2014/main" id="{BF4E374F-B7A1-3D21-D4DF-8666E62E04D7}"/>
              </a:ext>
            </a:extLst>
          </p:cNvPr>
          <p:cNvSpPr txBox="1"/>
          <p:nvPr/>
        </p:nvSpPr>
        <p:spPr>
          <a:xfrm>
            <a:off x="2448560" y="3595391"/>
            <a:ext cx="7162800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①Compensation for directors, advisors.：	　　 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②Profit from stock ：	　　 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③Patent royalties</a:t>
            </a:r>
            <a:r>
              <a:rPr lang="ja-JP" alt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：</a:t>
            </a:r>
            <a:endParaRPr lang="en-US" sz="2000" b="1" dirty="0">
              <a:solidFill>
                <a:schemeClr val="dk1"/>
              </a:solidFill>
              <a:latin typeface="MS PGothic"/>
              <a:ea typeface="MS PGothic"/>
              <a:cs typeface="MS PGothic"/>
              <a:sym typeface="MS PGothic"/>
            </a:endParaRP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④Lecture fees</a:t>
            </a:r>
            <a:r>
              <a:rPr lang="ja-JP" alt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：</a:t>
            </a:r>
            <a:endParaRPr lang="en-US" sz="2000" b="1" dirty="0">
              <a:solidFill>
                <a:schemeClr val="dk1"/>
              </a:solidFill>
              <a:latin typeface="MS PGothic"/>
              <a:ea typeface="MS PGothic"/>
              <a:cs typeface="MS PGothic"/>
              <a:sym typeface="MS PGothic"/>
            </a:endParaRP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⑤Manuscript fees： 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⑥R</a:t>
            </a:r>
            <a:r>
              <a:rPr lang="en-US" altLang="ja-JP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esearch expenses, grants </a:t>
            </a:r>
            <a:r>
              <a:rPr lang="en-US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： 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⑦F</a:t>
            </a:r>
            <a:r>
              <a:rPr lang="en-US" altLang="ja-JP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inancial support</a:t>
            </a:r>
            <a:r>
              <a:rPr lang="en-US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：　　　　　　　 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⑧</a:t>
            </a:r>
            <a:r>
              <a:rPr lang="en-US" altLang="ja-JP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Scholarship Donations：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⑨Others (travel expenses, gifts, etc. received) ：</a:t>
            </a:r>
            <a:endParaRPr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61F5330AA70E44397CF9C3B8C007CD1" ma:contentTypeVersion="17" ma:contentTypeDescription="新しいドキュメントを作成します。" ma:contentTypeScope="" ma:versionID="a5b387edbb36f7eff483f26d85f8837d">
  <xsd:schema xmlns:xsd="http://www.w3.org/2001/XMLSchema" xmlns:xs="http://www.w3.org/2001/XMLSchema" xmlns:p="http://schemas.microsoft.com/office/2006/metadata/properties" xmlns:ns2="25a22f5c-ce49-4b6c-8d55-8b86a4bbcb8b" xmlns:ns3="cc4028f1-893c-4691-9c75-18d7b7d01205" targetNamespace="http://schemas.microsoft.com/office/2006/metadata/properties" ma:root="true" ma:fieldsID="ba250c0aedf280ba630a34c1f166282c" ns2:_="" ns3:_="">
    <xsd:import namespace="25a22f5c-ce49-4b6c-8d55-8b86a4bbcb8b"/>
    <xsd:import namespace="cc4028f1-893c-4691-9c75-18d7b7d012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a22f5c-ce49-4b6c-8d55-8b86a4bbcb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cc2b0b78-b554-4ea6-a23f-18e6cc75338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4028f1-893c-4691-9c75-18d7b7d0120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a3ac6605-d7a5-4a51-aa86-14ef6581e278}" ma:internalName="TaxCatchAll" ma:showField="CatchAllData" ma:web="cc4028f1-893c-4691-9c75-18d7b7d012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4028f1-893c-4691-9c75-18d7b7d01205" xsi:nil="true"/>
    <lcf76f155ced4ddcb4097134ff3c332f xmlns="25a22f5c-ce49-4b6c-8d55-8b86a4bbcb8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4B17D06-4014-4BCC-B252-2CAC014D67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a22f5c-ce49-4b6c-8d55-8b86a4bbcb8b"/>
    <ds:schemaRef ds:uri="cc4028f1-893c-4691-9c75-18d7b7d012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2FC828-2942-4A69-8036-F8675E9E00E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46A97B-488A-4803-B99C-22D492BECA25}">
  <ds:schemaRefs>
    <ds:schemaRef ds:uri="http://schemas.microsoft.com/office/2006/metadata/properties"/>
    <ds:schemaRef ds:uri="http://schemas.microsoft.com/office/infopath/2007/PartnerControls"/>
    <ds:schemaRef ds:uri="cc4028f1-893c-4691-9c75-18d7b7d01205"/>
    <ds:schemaRef ds:uri="25a22f5c-ce49-4b6c-8d55-8b86a4bbcb8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239</Words>
  <Application>Microsoft Office PowerPoint</Application>
  <PresentationFormat>ワイド画面</PresentationFormat>
  <Paragraphs>35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MS PGothic</vt:lpstr>
      <vt:lpstr>MS PGothic</vt:lpstr>
      <vt:lpstr>Arial</vt:lpstr>
      <vt:lpstr>Times New Roman</vt:lpstr>
      <vt:lpstr>Default Design</vt:lpstr>
      <vt:lpstr>　　　　　　　The 15th Annual Conference of Japan Primary Care Association 　　　　　　　　　　　　　　　 Disclosure of conflicts of interest 　　First presenter's name ： 　　　Co-presenter's name ：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第14回日本プライマリ・ケア連合学会学術大会 　　　　　　　　　　　　　　　利益相反（COI）開示 　　　　筆頭演者名： 　　　　　　　共同演者名：</dc:title>
  <dc:creator>sagara</dc:creator>
  <cp:lastModifiedBy>OWNER</cp:lastModifiedBy>
  <cp:revision>9</cp:revision>
  <dcterms:created xsi:type="dcterms:W3CDTF">2009-12-10T12:04:34Z</dcterms:created>
  <dcterms:modified xsi:type="dcterms:W3CDTF">2024-04-03T03:33:54Z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0x010100061F5330AA70E44397CF9C3B8C007CD1</vt:lpwstr>
  </property>
</Properties>
</file>