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V/W9Ed+O1f9LSjkBLObOugSNx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D56267-4DCD-4097-AB6B-421027552929}" v="6" dt="2023-11-21T07:19:23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65" d="100"/>
          <a:sy n="65" d="100"/>
        </p:scale>
        <p:origin x="12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customschemas.google.com/relationships/presentationmetadata" Target="metadata"/><Relationship Id="rId4" Type="http://schemas.openxmlformats.org/officeDocument/2006/relationships/slideMaster" Target="slideMasters/slide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C618C9CA-D7C6-7047-FCF2-DFD5E0BF3C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EBD0C3-3D76-0A4D-A24B-891F66B3D8FF}" type="slidenum">
              <a:rPr lang="en-US" altLang="ja-JP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34" charset="-128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CD3C2773-0C92-E55D-C6A7-3F2791E63B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796EFFB-7AAF-8C8D-71C3-6998DFA4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32475ED7-12EC-3DBC-EBA5-57BEFF2391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54314" y="3055938"/>
            <a:ext cx="6727825" cy="295910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筆頭演者ならびに共同演者の開示すべき利益相反（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①顧問：	　　 企業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 (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②株保有・利益：	　　 企業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 (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③特許使用料、④講演料、⑤原稿料： なし</a:t>
            </a:r>
            <a:endParaRPr lang="ja-JP" altLang="en-US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⑥研究費などの総額： 企業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 (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○○、□□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⑦資金援助：　　　　　　　 企業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</a:t>
            </a:r>
            <a:r>
              <a:rPr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ja-JP" altLang="en-US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⑧奨学（奨励）寄付などの総額、 ⑨その他： なし</a:t>
            </a:r>
            <a:endParaRPr lang="ja-JP" altLang="en-US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459" name="正方形/長方形 6">
            <a:extLst>
              <a:ext uri="{FF2B5EF4-FFF2-40B4-BE49-F238E27FC236}">
                <a16:creationId xmlns:a16="http://schemas.microsoft.com/office/drawing/2014/main" id="{CF60EFFC-0B65-AFB3-DB37-5ECEE9AA4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0048" y="1372394"/>
            <a:ext cx="779621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筆頭演者、共同演者において、開示すべき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利益相反（</a:t>
            </a:r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はありません。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460" name="正方形/長方形 7">
            <a:extLst>
              <a:ext uri="{FF2B5EF4-FFF2-40B4-BE49-F238E27FC236}">
                <a16:creationId xmlns:a16="http://schemas.microsoft.com/office/drawing/2014/main" id="{51FA71FE-DC92-E246-0605-3E7EBC0DD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9864" y="1271589"/>
            <a:ext cx="6772275" cy="884237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461" name="正方形/長方形 9">
            <a:extLst>
              <a:ext uri="{FF2B5EF4-FFF2-40B4-BE49-F238E27FC236}">
                <a16:creationId xmlns:a16="http://schemas.microsoft.com/office/drawing/2014/main" id="{44A715B0-4292-03E6-4425-E228E10AB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1" y="2341564"/>
            <a:ext cx="15937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あるいは、</a:t>
            </a:r>
          </a:p>
        </p:txBody>
      </p:sp>
      <p:sp>
        <p:nvSpPr>
          <p:cNvPr id="2" name="Google Shape;91;p1">
            <a:extLst>
              <a:ext uri="{FF2B5EF4-FFF2-40B4-BE49-F238E27FC236}">
                <a16:creationId xmlns:a16="http://schemas.microsoft.com/office/drawing/2014/main" id="{12678768-F4CB-892B-7182-20ED2216D1B4}"/>
              </a:ext>
            </a:extLst>
          </p:cNvPr>
          <p:cNvSpPr txBox="1"/>
          <p:nvPr/>
        </p:nvSpPr>
        <p:spPr>
          <a:xfrm>
            <a:off x="250825" y="174521"/>
            <a:ext cx="8042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様式１－３　ポスター演題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61F5330AA70E44397CF9C3B8C007CD1" ma:contentTypeVersion="17" ma:contentTypeDescription="新しいドキュメントを作成します。" ma:contentTypeScope="" ma:versionID="a5b387edbb36f7eff483f26d85f8837d">
  <xsd:schema xmlns:xsd="http://www.w3.org/2001/XMLSchema" xmlns:xs="http://www.w3.org/2001/XMLSchema" xmlns:p="http://schemas.microsoft.com/office/2006/metadata/properties" xmlns:ns2="25a22f5c-ce49-4b6c-8d55-8b86a4bbcb8b" xmlns:ns3="cc4028f1-893c-4691-9c75-18d7b7d01205" targetNamespace="http://schemas.microsoft.com/office/2006/metadata/properties" ma:root="true" ma:fieldsID="ba250c0aedf280ba630a34c1f166282c" ns2:_="" ns3:_="">
    <xsd:import namespace="25a22f5c-ce49-4b6c-8d55-8b86a4bbcb8b"/>
    <xsd:import namespace="cc4028f1-893c-4691-9c75-18d7b7d012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22f5c-ce49-4b6c-8d55-8b86a4bbc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c2b0b78-b554-4ea6-a23f-18e6cc753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028f1-893c-4691-9c75-18d7b7d012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ac6605-d7a5-4a51-aa86-14ef6581e278}" ma:internalName="TaxCatchAll" ma:showField="CatchAllData" ma:web="cc4028f1-893c-4691-9c75-18d7b7d012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4028f1-893c-4691-9c75-18d7b7d01205" xsi:nil="true"/>
    <lcf76f155ced4ddcb4097134ff3c332f xmlns="25a22f5c-ce49-4b6c-8d55-8b86a4bbcb8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B17D06-4014-4BCC-B252-2CAC014D67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a22f5c-ce49-4b6c-8d55-8b86a4bbcb8b"/>
    <ds:schemaRef ds:uri="cc4028f1-893c-4691-9c75-18d7b7d012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46A97B-488A-4803-B99C-22D492BECA25}">
  <ds:schemaRefs>
    <ds:schemaRef ds:uri="http://schemas.microsoft.com/office/2006/metadata/properties"/>
    <ds:schemaRef ds:uri="http://schemas.microsoft.com/office/infopath/2007/PartnerControls"/>
    <ds:schemaRef ds:uri="cc4028f1-893c-4691-9c75-18d7b7d01205"/>
    <ds:schemaRef ds:uri="25a22f5c-ce49-4b6c-8d55-8b86a4bbcb8b"/>
  </ds:schemaRefs>
</ds:datastoreItem>
</file>

<file path=customXml/itemProps3.xml><?xml version="1.0" encoding="utf-8"?>
<ds:datastoreItem xmlns:ds="http://schemas.openxmlformats.org/officeDocument/2006/customXml" ds:itemID="{732FC828-2942-4A69-8036-F8675E9E00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123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ＭＳ Ｐゴシック</vt:lpstr>
      <vt:lpstr>Arial</vt:lpstr>
      <vt:lpstr>Times New Roman</vt:lpstr>
      <vt:lpstr>Default Design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第14回日本プライマリ・ケア連合学会学術大会 　　　　　　　　　　　　　　　利益相反（COI）開示 　　　　筆頭演者名： 　　　　　　　共同演者名：</dc:title>
  <dc:creator>sagara</dc:creator>
  <cp:lastModifiedBy>OWNER</cp:lastModifiedBy>
  <cp:revision>5</cp:revision>
  <dcterms:created xsi:type="dcterms:W3CDTF">2009-12-10T12:04:34Z</dcterms:created>
  <dcterms:modified xsi:type="dcterms:W3CDTF">2024-04-03T06:34:03Z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0x010100061F5330AA70E44397CF9C3B8C007CD1</vt:lpwstr>
  </property>
</Properties>
</file>