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60" r:id="rId6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D56267-4DCD-4097-AB6B-421027552929}" v="6" dt="2023-11-21T07:19:23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12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860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236663" y="3151712"/>
            <a:ext cx="9655613" cy="3605507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筆頭演者ならびに共同演者の開示すべき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として、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  <a:sym typeface="MS PGothic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①役員・顧問職等の報酬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②株式の利益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③特許使用料など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④講演料など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⑤原稿料など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⑥研究費などの総額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⑦資金援助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⑧奨学（奨励）寄付などの総額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⑨その他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190500">
              <a:spcBef>
                <a:spcPts val="480"/>
              </a:spcBef>
              <a:buSzPts val="2400"/>
              <a:buNone/>
            </a:pPr>
            <a:endParaRPr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72662" y="570941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15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筆頭演者名：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共同演者名：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50825" y="174521"/>
            <a:ext cx="8042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様式１－１　</a:t>
            </a:r>
            <a:r>
              <a:rPr lang="ja-JP" altLang="en-US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口演</a:t>
            </a:r>
            <a:r>
              <a:rPr lang="en-US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</a:t>
            </a:r>
            <a:r>
              <a:rPr lang="en-US" sz="2400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申告すべきCOI状態がある場合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704193" y="541445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15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筆頭演者名：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共同演者名：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50825" y="174521"/>
            <a:ext cx="8042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ja-JP" altLang="en-US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様式１－２　口演演題　申告すべき</a:t>
            </a:r>
            <a:r>
              <a:rPr lang="en-US" altLang="ja-JP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4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状態がない場合</a:t>
            </a:r>
            <a:endPara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Google Shape;99;p2">
            <a:extLst>
              <a:ext uri="{FF2B5EF4-FFF2-40B4-BE49-F238E27FC236}">
                <a16:creationId xmlns:a16="http://schemas.microsoft.com/office/drawing/2014/main" id="{A11AFA27-659D-8C1A-70E7-0C31BA399C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80626" y="4138612"/>
            <a:ext cx="8167687" cy="1600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endParaRPr sz="28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Arial"/>
              <a:sym typeface="Arial"/>
            </a:endParaRPr>
          </a:p>
          <a:p>
            <a:pPr marL="342900" algn="ctr">
              <a:lnSpc>
                <a:spcPct val="80000"/>
              </a:lnSpc>
              <a:spcBef>
                <a:spcPts val="560"/>
              </a:spcBef>
              <a:buSzPts val="2800"/>
              <a:buNone/>
            </a:pP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　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筆頭演者ならびに共同演者に</a:t>
            </a: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、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algn="ctr">
              <a:lnSpc>
                <a:spcPct val="80000"/>
              </a:lnSpc>
              <a:spcBef>
                <a:spcPts val="560"/>
              </a:spcBef>
              <a:buSzPts val="2800"/>
              <a:buNone/>
            </a:pP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開示すべきCOI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はありません</a:t>
            </a: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。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64589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customXml/itemProps3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140</Words>
  <Application>Microsoft Office PowerPoint</Application>
  <PresentationFormat>ワイド画面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UDPゴシック</vt:lpstr>
      <vt:lpstr>Arial</vt:lpstr>
      <vt:lpstr>Times New Roman</vt:lpstr>
      <vt:lpstr>Default Design</vt:lpstr>
      <vt:lpstr>　　　　　　　第15回日本プライマリ・ケア連合学会学術大会 　　　　　　　　　　　　　　　利益相反（COI）開示 　　　　筆頭演者名： 　　　　　　　共同演者名：</vt:lpstr>
      <vt:lpstr>　　　　　　　第15回日本プライマリ・ケア連合学会学術大会 　　　　　　　　　　　　　　　利益相反（COI）開示 　　　　筆頭演者名： 　　　　　　　共同演者名：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OWNER</cp:lastModifiedBy>
  <cp:revision>5</cp:revision>
  <dcterms:created xsi:type="dcterms:W3CDTF">2009-12-10T12:04:34Z</dcterms:created>
  <dcterms:modified xsi:type="dcterms:W3CDTF">2024-04-03T04:28:15Z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