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</p:sldMasterIdLst>
  <p:notesMasterIdLst>
    <p:notesMasterId r:id="rId5"/>
  </p:notesMasterIdLst>
  <p:handoutMasterIdLst>
    <p:handoutMasterId r:id="rId6"/>
  </p:handoutMasterIdLst>
  <p:sldIdLst>
    <p:sldId id="256" r:id="rId3"/>
    <p:sldId id="257" r:id="rId4"/>
  </p:sldIdLst>
  <p:sldSz cx="9144000" cy="6858000" type="screen4x3"/>
  <p:notesSz cx="6808788" cy="99425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7853C-536D-4A76-A0AE-DD22124D55A5}" styleName="テーマ スタイル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C083E6E3-FA7D-4D7B-A595-EF9225AFEA82}" styleName="淡色スタイル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000" autoAdjust="0"/>
    <p:restoredTop sz="90929"/>
  </p:normalViewPr>
  <p:slideViewPr>
    <p:cSldViewPr showGuides="1">
      <p:cViewPr varScale="1">
        <p:scale>
          <a:sx n="111" d="100"/>
          <a:sy n="111" d="100"/>
        </p:scale>
        <p:origin x="186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82A3ED44-BF56-AF49-BC33-A9CAD8427F3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B08240D-8808-2243-B94B-ED524ADBB0C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fld id="{CC71F091-D6F0-4E7D-AEB6-056AB90F2FE0}" type="datetimeFigureOut">
              <a:rPr lang="ja-JP" altLang="en-US"/>
              <a:pPr>
                <a:defRPr/>
              </a:pPr>
              <a:t>2023/6/28</a:t>
            </a:fld>
            <a:endParaRPr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61F4CBD-FAED-3E43-94DD-85E9A9D88C4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0DC15D-B553-514D-A916-AE671B92712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6038" y="9444038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defRPr sz="1200"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fld id="{A94BA5B6-D141-40D2-AA63-749700E294C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636240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92C87BFF-5307-7E43-A76F-B9683401C01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Times New Roman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2B39D56-F95E-404E-8F1D-E062DAB5E76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56038" y="0"/>
            <a:ext cx="295116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Times New Roman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FFC8EA60-6AE6-4456-A057-87B90D400292}" type="datetimeFigureOut">
              <a:rPr lang="ja-JP" altLang="en-US"/>
              <a:pPr>
                <a:defRPr/>
              </a:pPr>
              <a:t>2023/6/28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1DEBD5B8-2191-6142-90B0-0F284DEAF02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728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71147E5B-CEEF-1443-9291-887AF4748A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1038" y="4722813"/>
            <a:ext cx="5446712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AFA66DB-1E45-6944-BDDA-E3C5564E898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511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Times New Roman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4C201F8-CE66-3346-BA4D-DD131D6CB7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56038" y="9444038"/>
            <a:ext cx="2951162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fld id="{FB4D24FB-3550-4382-B8A0-7494B773CCC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334268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526945D-7D07-134E-A4D6-B6F3C17E20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3F405D9-44B0-4E42-9821-F84BCA9D3A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686C83D-D393-484E-8888-B5926F95B1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FC52E3-39E7-4C5C-B9C2-59742037882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57144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526945D-7D07-134E-A4D6-B6F3C17E20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3F405D9-44B0-4E42-9821-F84BCA9D3A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686C83D-D393-484E-8888-B5926F95B1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D6D2C8-2127-4681-8877-2E836E0A1AC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57012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526945D-7D07-134E-A4D6-B6F3C17E20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3F405D9-44B0-4E42-9821-F84BCA9D3A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686C83D-D393-484E-8888-B5926F95B1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B945E2-CFD5-4E2F-8189-B856BB973A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026087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B001E7-4E27-6547-A6C4-F16022F9D9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6C4235E-A889-1241-ABC3-30E56D0C73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40FCBCC-749D-F54C-84AA-9B4041F864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CEE9E-DE52-49BD-936F-61E252A4480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973663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B001E7-4E27-6547-A6C4-F16022F9D9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6C4235E-A889-1241-ABC3-30E56D0C73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40FCBCC-749D-F54C-84AA-9B4041F864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7AF292-68CE-4931-AFF0-EC2ACAA1FC0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882596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B001E7-4E27-6547-A6C4-F16022F9D9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6C4235E-A889-1241-ABC3-30E56D0C73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40FCBCC-749D-F54C-84AA-9B4041F864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D06379-48AB-4A87-9F8C-D3116037CA0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749669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B001E7-4E27-6547-A6C4-F16022F9D9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6C4235E-A889-1241-ABC3-30E56D0C73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40FCBCC-749D-F54C-84AA-9B4041F864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D16B72-06A5-4203-95A4-3F8A591E444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752870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CB001E7-4E27-6547-A6C4-F16022F9D9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6C4235E-A889-1241-ABC3-30E56D0C73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40FCBCC-749D-F54C-84AA-9B4041F864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F65D71-AE2E-4DC9-B715-E2C82F36922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688542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CB001E7-4E27-6547-A6C4-F16022F9D9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6C4235E-A889-1241-ABC3-30E56D0C73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40FCBCC-749D-F54C-84AA-9B4041F864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7C3A7F-9F09-4D49-BDFA-D89028FDF6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167455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CB001E7-4E27-6547-A6C4-F16022F9D9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6C4235E-A889-1241-ABC3-30E56D0C73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40FCBCC-749D-F54C-84AA-9B4041F864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A45CE5-C147-4A83-8190-54F3CF1149D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382148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B001E7-4E27-6547-A6C4-F16022F9D9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6C4235E-A889-1241-ABC3-30E56D0C73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40FCBCC-749D-F54C-84AA-9B4041F864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B8D4E7-1424-4C05-AC4F-1031075F41C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8681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526945D-7D07-134E-A4D6-B6F3C17E20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3F405D9-44B0-4E42-9821-F84BCA9D3A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686C83D-D393-484E-8888-B5926F95B1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A14DD7-2B0F-4727-96E0-6172C83ED1C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811046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B001E7-4E27-6547-A6C4-F16022F9D9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6C4235E-A889-1241-ABC3-30E56D0C73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40FCBCC-749D-F54C-84AA-9B4041F864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64A531-C037-41C4-9B8E-B8586D5BE69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378019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B001E7-4E27-6547-A6C4-F16022F9D9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6C4235E-A889-1241-ABC3-30E56D0C73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40FCBCC-749D-F54C-84AA-9B4041F864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512C7-6C6A-45BF-ABC8-280352F2F51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65599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B001E7-4E27-6547-A6C4-F16022F9D9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6C4235E-A889-1241-ABC3-30E56D0C73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40FCBCC-749D-F54C-84AA-9B4041F864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E6E81F-C784-4465-839F-3DC5B0A3BB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4556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526945D-7D07-134E-A4D6-B6F3C17E20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3F405D9-44B0-4E42-9821-F84BCA9D3A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686C83D-D393-484E-8888-B5926F95B1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559915-2894-4535-98BE-EB6A4EF2B3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62038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526945D-7D07-134E-A4D6-B6F3C17E20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3F405D9-44B0-4E42-9821-F84BCA9D3A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686C83D-D393-484E-8888-B5926F95B1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7410B7-9222-4EAE-9F3E-2D0AB9CB2BC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15466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526945D-7D07-134E-A4D6-B6F3C17E20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3F405D9-44B0-4E42-9821-F84BCA9D3A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686C83D-D393-484E-8888-B5926F95B1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97C572-E04B-4E2D-87D2-27416AB0B9D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41212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526945D-7D07-134E-A4D6-B6F3C17E20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3F405D9-44B0-4E42-9821-F84BCA9D3A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686C83D-D393-484E-8888-B5926F95B1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1A319F-1A4F-47C8-9961-1D5CCEFF5BB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5380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526945D-7D07-134E-A4D6-B6F3C17E20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3F405D9-44B0-4E42-9821-F84BCA9D3A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686C83D-D393-484E-8888-B5926F95B1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75EEE9-009C-4EE0-AED0-F140CD57B71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84809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526945D-7D07-134E-A4D6-B6F3C17E20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3F405D9-44B0-4E42-9821-F84BCA9D3A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686C83D-D393-484E-8888-B5926F95B1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126164-A3C8-48DE-835C-73CFA849DC7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55178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526945D-7D07-134E-A4D6-B6F3C17E20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3F405D9-44B0-4E42-9821-F84BCA9D3A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686C83D-D393-484E-8888-B5926F95B1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CDC14C-4223-4BFC-98FD-670B60B55D1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82643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526945D-7D07-134E-A4D6-B6F3C17E207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E3F405D9-44B0-4E42-9821-F84BCA9D3AA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686C83D-D393-484E-8888-B5926F95B1B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fld id="{8387CA78-17FD-4B88-A671-0A2B7E8959F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CB001E7-4E27-6547-A6C4-F16022F9D9C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Times New Roman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6C4235E-A889-1241-ABC3-30E56D0C733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Times New Roman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40FCBCC-749D-F54C-84AA-9B4041F864F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fld id="{6F7381BB-474D-4065-AA2A-FAC59B23180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1"/>
          <p:cNvSpPr txBox="1">
            <a:spLocks noChangeArrowheads="1"/>
          </p:cNvSpPr>
          <p:nvPr/>
        </p:nvSpPr>
        <p:spPr bwMode="auto">
          <a:xfrm>
            <a:off x="0" y="836613"/>
            <a:ext cx="9161463" cy="434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第</a:t>
            </a:r>
            <a:r>
              <a:rPr lang="en-US" altLang="ja-JP" sz="36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36</a:t>
            </a:r>
            <a:r>
              <a:rPr lang="ja-JP" altLang="en-US" sz="36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回日本ハンドセラピィ学会</a:t>
            </a:r>
            <a:endParaRPr lang="en-US" altLang="ja-JP" sz="3600" b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36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COI</a:t>
            </a:r>
            <a:r>
              <a:rPr lang="ja-JP" altLang="en-US" sz="36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開示</a:t>
            </a:r>
            <a:endParaRPr lang="en-US" altLang="ja-JP" sz="3600" b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3600" b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筆頭発表者：○○ ○○</a:t>
            </a:r>
            <a:endParaRPr lang="en-US" altLang="ja-JP" sz="2800" b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4000" b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4000" b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0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演題発表に関連し，開示すべき</a:t>
            </a:r>
            <a:r>
              <a:rPr lang="en-US" altLang="ja-JP" sz="30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COI</a:t>
            </a:r>
            <a:r>
              <a:rPr lang="ja-JP" altLang="en-US" sz="30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関係にある</a:t>
            </a:r>
            <a:endParaRPr lang="en-US" altLang="ja-JP" sz="3000" b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0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企業等はありません．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テキスト ボックス 1"/>
          <p:cNvSpPr txBox="1">
            <a:spLocks noChangeArrowheads="1"/>
          </p:cNvSpPr>
          <p:nvPr/>
        </p:nvSpPr>
        <p:spPr bwMode="auto">
          <a:xfrm>
            <a:off x="346019" y="427614"/>
            <a:ext cx="8451960" cy="549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 b="1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第</a:t>
            </a:r>
            <a:r>
              <a:rPr lang="en-US" altLang="ja-JP" sz="3600" b="1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36</a:t>
            </a:r>
            <a:r>
              <a:rPr lang="ja-JP" altLang="en-US" sz="3600" b="1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回日本ハンドセラピィ学会</a:t>
            </a:r>
            <a:endParaRPr lang="en-US" altLang="ja-JP" sz="3600" b="1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3600" b="1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COI</a:t>
            </a:r>
            <a:r>
              <a:rPr lang="ja-JP" altLang="en-US" sz="3600" b="1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開示</a:t>
            </a:r>
            <a:endParaRPr lang="en-US" altLang="ja-JP" sz="3600" b="1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b="1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         筆頭発表者：○○ ○○</a:t>
            </a:r>
            <a:endParaRPr lang="en-US" altLang="ja-JP" sz="2800" b="1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1100" b="1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演題発表に関連し，開示すべき</a:t>
            </a:r>
            <a:r>
              <a:rPr lang="en-US" altLang="ja-JP" sz="2400" b="1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COI</a:t>
            </a:r>
            <a:r>
              <a:rPr lang="ja-JP" altLang="en-US" sz="2400" b="1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関係にある企業等として，</a:t>
            </a:r>
            <a:endParaRPr lang="en-US" altLang="ja-JP" sz="2400" b="1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①顧問：</a:t>
            </a:r>
            <a:endParaRPr lang="en-US" altLang="ja-JP" sz="2400" b="1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②株保有・利益：</a:t>
            </a:r>
            <a:endParaRPr lang="en-US" altLang="ja-JP" sz="2400" b="1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③特許使用料：</a:t>
            </a:r>
            <a:endParaRPr lang="en-US" altLang="ja-JP" sz="2400" b="1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④講演料：</a:t>
            </a:r>
            <a:endParaRPr lang="en-US" altLang="ja-JP" sz="2400" b="1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⑤原稿料：</a:t>
            </a:r>
            <a:endParaRPr lang="en-US" altLang="ja-JP" sz="2400" b="1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⑥受託研究・共同研究費：</a:t>
            </a:r>
            <a:endParaRPr lang="en-US" altLang="ja-JP" sz="2400" b="1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⑦奨学寄付金：</a:t>
            </a:r>
            <a:endParaRPr lang="en-US" altLang="ja-JP" sz="2400" b="1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⑧寄付講座所属：</a:t>
            </a:r>
            <a:endParaRPr lang="en-US" altLang="ja-JP" sz="2400" b="1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⑨贈答品などの報酬：</a:t>
            </a:r>
            <a:endParaRPr lang="en-US" altLang="ja-JP" sz="2400" b="1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2491887-5E96-7802-AD41-7C119A1D860D}"/>
              </a:ext>
            </a:extLst>
          </p:cNvPr>
          <p:cNvSpPr txBox="1"/>
          <p:nvPr/>
        </p:nvSpPr>
        <p:spPr>
          <a:xfrm>
            <a:off x="755575" y="5887698"/>
            <a:ext cx="76328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※ </a:t>
            </a:r>
            <a:r>
              <a:rPr lang="ja-JP" altLang="en-US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開示</a:t>
            </a:r>
            <a:r>
              <a:rPr kumimoji="1" lang="ja-JP" altLang="en-US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すべき内容のある項目のみ記載してください</a:t>
            </a:r>
            <a:endParaRPr kumimoji="1" lang="en-US" altLang="ja-JP" dirty="0">
              <a:solidFill>
                <a:srgbClr val="FF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en-US" altLang="ja-JP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  (</a:t>
            </a:r>
            <a:r>
              <a:rPr lang="ja-JP" altLang="en-US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例：○○製薬，株式会社○○等</a:t>
            </a:r>
            <a:r>
              <a:rPr lang="en-US" altLang="ja-JP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)</a:t>
            </a:r>
            <a:endParaRPr kumimoji="1" lang="ja-JP" altLang="en-US" dirty="0">
              <a:solidFill>
                <a:srgbClr val="FF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1714</TotalTime>
  <Words>140</Words>
  <Application>Microsoft Office PowerPoint</Application>
  <PresentationFormat>画面に合わせる (4:3)</PresentationFormat>
  <Paragraphs>24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明朝</vt:lpstr>
      <vt:lpstr>Calibri</vt:lpstr>
      <vt:lpstr>Times New Roman</vt:lpstr>
      <vt:lpstr>標準デザイン</vt:lpstr>
      <vt:lpstr>1_標準デザイン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加藤晃一</dc:creator>
  <cp:lastModifiedBy>事務局代理入力</cp:lastModifiedBy>
  <cp:revision>7</cp:revision>
  <cp:lastPrinted>2018-09-27T14:48:57Z</cp:lastPrinted>
  <dcterms:created xsi:type="dcterms:W3CDTF">2008-07-22T05:55:19Z</dcterms:created>
  <dcterms:modified xsi:type="dcterms:W3CDTF">2023-06-28T06:07:18Z</dcterms:modified>
</cp:coreProperties>
</file>