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0287000" cy="1828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31" autoAdjust="0"/>
    <p:restoredTop sz="94660"/>
  </p:normalViewPr>
  <p:slideViewPr>
    <p:cSldViewPr snapToGrid="0">
      <p:cViewPr>
        <p:scale>
          <a:sx n="116" d="100"/>
          <a:sy n="116" d="100"/>
        </p:scale>
        <p:origin x="328" y="1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1525" y="2992968"/>
            <a:ext cx="8743950" cy="6366933"/>
          </a:xfrm>
          <a:prstGeom prst="rect">
            <a:avLst/>
          </a:prstGeom>
        </p:spPr>
        <p:txBody>
          <a:bodyPr anchor="b"/>
          <a:lstStyle>
            <a:lvl1pPr algn="ctr">
              <a:defRPr sz="67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75" y="9605435"/>
            <a:ext cx="7715250" cy="441536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700"/>
            </a:lvl1pPr>
            <a:lvl2pPr marL="514350" indent="0" algn="ctr">
              <a:buNone/>
              <a:defRPr sz="2250"/>
            </a:lvl2pPr>
            <a:lvl3pPr marL="1028700" indent="0" algn="ctr">
              <a:buNone/>
              <a:defRPr sz="2025"/>
            </a:lvl3pPr>
            <a:lvl4pPr marL="1543050" indent="0" algn="ctr">
              <a:buNone/>
              <a:defRPr sz="1800"/>
            </a:lvl4pPr>
            <a:lvl5pPr marL="2057400" indent="0" algn="ctr">
              <a:buNone/>
              <a:defRPr sz="1800"/>
            </a:lvl5pPr>
            <a:lvl6pPr marL="2571750" indent="0" algn="ctr">
              <a:buNone/>
              <a:defRPr sz="1800"/>
            </a:lvl6pPr>
            <a:lvl7pPr marL="3086100" indent="0" algn="ctr">
              <a:buNone/>
              <a:defRPr sz="1800"/>
            </a:lvl7pPr>
            <a:lvl8pPr marL="3600450" indent="0" algn="ctr">
              <a:buNone/>
              <a:defRPr sz="1800"/>
            </a:lvl8pPr>
            <a:lvl9pPr marL="4114800" indent="0" algn="ctr">
              <a:buNone/>
              <a:defRPr sz="18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9189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330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1635" y="973667"/>
            <a:ext cx="2218134" cy="1549823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7232" y="973667"/>
            <a:ext cx="6525816" cy="1549823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9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7231" y="4868333"/>
            <a:ext cx="8872538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86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874" y="4559305"/>
            <a:ext cx="8872538" cy="7607299"/>
          </a:xfrm>
          <a:prstGeom prst="rect">
            <a:avLst/>
          </a:prstGeom>
        </p:spPr>
        <p:txBody>
          <a:bodyPr anchor="b"/>
          <a:lstStyle>
            <a:lvl1pPr>
              <a:defRPr sz="675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1874" y="12238572"/>
            <a:ext cx="8872538" cy="40004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>
                <a:solidFill>
                  <a:schemeClr val="tx1"/>
                </a:solidFill>
              </a:defRPr>
            </a:lvl1pPr>
            <a:lvl2pPr marL="514350" indent="0">
              <a:buNone/>
              <a:defRPr sz="2250">
                <a:solidFill>
                  <a:schemeClr val="tx1">
                    <a:tint val="75000"/>
                  </a:schemeClr>
                </a:solidFill>
              </a:defRPr>
            </a:lvl2pPr>
            <a:lvl3pPr marL="1028700" indent="0">
              <a:buNone/>
              <a:defRPr sz="2025">
                <a:solidFill>
                  <a:schemeClr val="tx1">
                    <a:tint val="75000"/>
                  </a:schemeClr>
                </a:solidFill>
              </a:defRPr>
            </a:lvl3pPr>
            <a:lvl4pPr marL="15430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057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5717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0861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360045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1148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5258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7231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794" y="4868333"/>
            <a:ext cx="4371975" cy="11603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7395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8572" y="4483101"/>
            <a:ext cx="4351883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8572" y="6680200"/>
            <a:ext cx="4351883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207794" y="4483101"/>
            <a:ext cx="4373315" cy="2197099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700" b="1"/>
            </a:lvl1pPr>
            <a:lvl2pPr marL="514350" indent="0">
              <a:buNone/>
              <a:defRPr sz="2250" b="1"/>
            </a:lvl2pPr>
            <a:lvl3pPr marL="1028700" indent="0">
              <a:buNone/>
              <a:defRPr sz="2025" b="1"/>
            </a:lvl3pPr>
            <a:lvl4pPr marL="1543050" indent="0">
              <a:buNone/>
              <a:defRPr sz="1800" b="1"/>
            </a:lvl4pPr>
            <a:lvl5pPr marL="2057400" indent="0">
              <a:buNone/>
              <a:defRPr sz="1800" b="1"/>
            </a:lvl5pPr>
            <a:lvl6pPr marL="2571750" indent="0">
              <a:buNone/>
              <a:defRPr sz="1800" b="1"/>
            </a:lvl6pPr>
            <a:lvl7pPr marL="3086100" indent="0">
              <a:buNone/>
              <a:defRPr sz="1800" b="1"/>
            </a:lvl7pPr>
            <a:lvl8pPr marL="3600450" indent="0">
              <a:buNone/>
              <a:defRPr sz="1800" b="1"/>
            </a:lvl8pPr>
            <a:lvl9pPr marL="4114800" indent="0">
              <a:buNone/>
              <a:defRPr sz="18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207794" y="6680200"/>
            <a:ext cx="4373315" cy="982556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012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7231" y="973671"/>
            <a:ext cx="8872538" cy="3534835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0874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9916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  <a:lvl2pPr>
              <a:defRPr sz="3150"/>
            </a:lvl2pPr>
            <a:lvl3pPr>
              <a:defRPr sz="2700"/>
            </a:lvl3pPr>
            <a:lvl4pPr>
              <a:defRPr sz="2250"/>
            </a:lvl4pPr>
            <a:lvl5pPr>
              <a:defRPr sz="2250"/>
            </a:lvl5pPr>
            <a:lvl6pPr>
              <a:defRPr sz="2250"/>
            </a:lvl6pPr>
            <a:lvl7pPr>
              <a:defRPr sz="2250"/>
            </a:lvl7pPr>
            <a:lvl8pPr>
              <a:defRPr sz="2250"/>
            </a:lvl8pPr>
            <a:lvl9pPr>
              <a:defRPr sz="22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5998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71" y="1219200"/>
            <a:ext cx="3317825" cy="4267200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73315" y="2633138"/>
            <a:ext cx="5207794" cy="12996333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600"/>
            </a:lvl1pPr>
            <a:lvl2pPr marL="514350" indent="0">
              <a:buNone/>
              <a:defRPr sz="3150"/>
            </a:lvl2pPr>
            <a:lvl3pPr marL="1028700" indent="0">
              <a:buNone/>
              <a:defRPr sz="2700"/>
            </a:lvl3pPr>
            <a:lvl4pPr marL="1543050" indent="0">
              <a:buNone/>
              <a:defRPr sz="2250"/>
            </a:lvl4pPr>
            <a:lvl5pPr marL="2057400" indent="0">
              <a:buNone/>
              <a:defRPr sz="2250"/>
            </a:lvl5pPr>
            <a:lvl6pPr marL="2571750" indent="0">
              <a:buNone/>
              <a:defRPr sz="2250"/>
            </a:lvl6pPr>
            <a:lvl7pPr marL="3086100" indent="0">
              <a:buNone/>
              <a:defRPr sz="2250"/>
            </a:lvl7pPr>
            <a:lvl8pPr marL="3600450" indent="0">
              <a:buNone/>
              <a:defRPr sz="2250"/>
            </a:lvl8pPr>
            <a:lvl9pPr marL="4114800" indent="0">
              <a:buNone/>
              <a:defRPr sz="225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71" y="5486400"/>
            <a:ext cx="3317825" cy="1016423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514350" indent="0">
              <a:buNone/>
              <a:defRPr sz="1575"/>
            </a:lvl2pPr>
            <a:lvl3pPr marL="1028700" indent="0">
              <a:buNone/>
              <a:defRPr sz="1350"/>
            </a:lvl3pPr>
            <a:lvl4pPr marL="1543050" indent="0">
              <a:buNone/>
              <a:defRPr sz="1125"/>
            </a:lvl4pPr>
            <a:lvl5pPr marL="2057400" indent="0">
              <a:buNone/>
              <a:defRPr sz="1125"/>
            </a:lvl5pPr>
            <a:lvl6pPr marL="2571750" indent="0">
              <a:buNone/>
              <a:defRPr sz="1125"/>
            </a:lvl6pPr>
            <a:lvl7pPr marL="3086100" indent="0">
              <a:buNone/>
              <a:defRPr sz="1125"/>
            </a:lvl7pPr>
            <a:lvl8pPr marL="3600450" indent="0">
              <a:buNone/>
              <a:defRPr sz="1125"/>
            </a:lvl8pPr>
            <a:lvl9pPr marL="4114800" indent="0">
              <a:buNone/>
              <a:defRPr sz="112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07231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454104B2-EFA9-4471-9DA1-611C0B2AC115}" type="datetimeFigureOut">
              <a:rPr kumimoji="1" lang="ja-JP" altLang="en-US" smtClean="0"/>
              <a:t>2023/11/27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07569" y="16950271"/>
            <a:ext cx="3471863" cy="973667"/>
          </a:xfrm>
          <a:prstGeom prst="rect">
            <a:avLst/>
          </a:prstGeo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265194" y="16950271"/>
            <a:ext cx="2314575" cy="973667"/>
          </a:xfrm>
          <a:prstGeom prst="rect">
            <a:avLst/>
          </a:prstGeom>
        </p:spPr>
        <p:txBody>
          <a:bodyPr/>
          <a:lstStyle/>
          <a:p>
            <a:fld id="{B015D697-01D2-4BDB-946E-331D0CE8C03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542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8CD58B38-02BB-4691-9032-53F861721E49}"/>
              </a:ext>
            </a:extLst>
          </p:cNvPr>
          <p:cNvSpPr/>
          <p:nvPr userDrawn="1"/>
        </p:nvSpPr>
        <p:spPr>
          <a:xfrm>
            <a:off x="0" y="0"/>
            <a:ext cx="2268000" cy="226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DF27650-4101-4B06-9CC3-A4F7E62F790A}"/>
              </a:ext>
            </a:extLst>
          </p:cNvPr>
          <p:cNvSpPr/>
          <p:nvPr userDrawn="1"/>
        </p:nvSpPr>
        <p:spPr>
          <a:xfrm>
            <a:off x="2268000" y="0"/>
            <a:ext cx="8019000" cy="2268000"/>
          </a:xfrm>
          <a:prstGeom prst="rect">
            <a:avLst/>
          </a:prstGeom>
          <a:solidFill>
            <a:schemeClr val="bg1">
              <a:lumMod val="75000"/>
              <a:alpha val="22000"/>
            </a:schemeClr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152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28700" rtl="0" eaLnBrk="1" latinLnBrk="0" hangingPunct="1">
        <a:lnSpc>
          <a:spcPct val="90000"/>
        </a:lnSpc>
        <a:spcBef>
          <a:spcPct val="0"/>
        </a:spcBef>
        <a:buNone/>
        <a:defRPr kumimoji="1" sz="49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1028700" rtl="0" eaLnBrk="1" latinLnBrk="0" hangingPunct="1">
        <a:lnSpc>
          <a:spcPct val="90000"/>
        </a:lnSpc>
        <a:spcBef>
          <a:spcPts val="1125"/>
        </a:spcBef>
        <a:buFont typeface="Arial" panose="020B0604020202020204" pitchFamily="34" charset="0"/>
        <a:buChar char="•"/>
        <a:defRPr kumimoji="1" sz="3150" kern="1200">
          <a:solidFill>
            <a:schemeClr val="tx1"/>
          </a:solidFill>
          <a:latin typeface="+mn-lt"/>
          <a:ea typeface="+mn-ea"/>
          <a:cs typeface="+mn-cs"/>
        </a:defRPr>
      </a:lvl1pPr>
      <a:lvl2pPr marL="7715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858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250" kern="1200">
          <a:solidFill>
            <a:schemeClr val="tx1"/>
          </a:solidFill>
          <a:latin typeface="+mn-lt"/>
          <a:ea typeface="+mn-ea"/>
          <a:cs typeface="+mn-cs"/>
        </a:defRPr>
      </a:lvl3pPr>
      <a:lvl4pPr marL="18002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3145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8289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3432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85762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371975" indent="-257175" algn="l" defTabSz="102870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3pPr>
      <a:lvl4pPr marL="15430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6pPr>
      <a:lvl7pPr marL="30861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7pPr>
      <a:lvl8pPr marL="360045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8pPr>
      <a:lvl9pPr marL="4114800" algn="l" defTabSz="1028700" rtl="0" eaLnBrk="1" latinLnBrk="0" hangingPunct="1">
        <a:defRPr kumimoji="1" sz="20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DD96430-0557-4D7C-8F7C-6E3E2AAFDDDB}"/>
              </a:ext>
            </a:extLst>
          </p:cNvPr>
          <p:cNvSpPr txBox="1"/>
          <p:nvPr/>
        </p:nvSpPr>
        <p:spPr>
          <a:xfrm>
            <a:off x="2605565" y="164689"/>
            <a:ext cx="7681435" cy="936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36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回日本ハンドセラピィ学会学術集会</a:t>
            </a:r>
            <a:endParaRPr kumimoji="1" lang="en-US" altLang="ja-JP" sz="2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知行合一～</a:t>
            </a:r>
            <a:r>
              <a:rPr kumimoji="1" lang="en-US" altLang="ja-JP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science and skill to smile</a:t>
            </a:r>
            <a:r>
              <a:rPr kumimoji="1" lang="ja-JP" altLang="en-US" sz="24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～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B1F6028-DB39-48F4-ADA7-5CFD63571412}"/>
              </a:ext>
            </a:extLst>
          </p:cNvPr>
          <p:cNvSpPr txBox="1"/>
          <p:nvPr/>
        </p:nvSpPr>
        <p:spPr>
          <a:xfrm>
            <a:off x="2640165" y="1096157"/>
            <a:ext cx="764683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en-US" altLang="ja-JP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,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</a:t>
            </a:r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 ●●●● 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600" baseline="30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●●●● </a:t>
            </a:r>
            <a:r>
              <a:rPr kumimoji="1" lang="ja-JP" altLang="en-US" sz="1600" baseline="300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４</a:t>
            </a:r>
            <a:r>
              <a:rPr kumimoji="1" lang="ja-JP" altLang="en-US" sz="1600" baseline="30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B65B437-5D24-4130-AE5B-CEBB8225F363}"/>
              </a:ext>
            </a:extLst>
          </p:cNvPr>
          <p:cNvSpPr txBox="1"/>
          <p:nvPr/>
        </p:nvSpPr>
        <p:spPr>
          <a:xfrm>
            <a:off x="2605565" y="1680932"/>
            <a:ext cx="76814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１）◎◎◎◎◎大学○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○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学部　２）□□□□□□□病院■■■■■■科</a:t>
            </a:r>
            <a:endParaRPr kumimoji="1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３）▲▲▲▲▲▲病院△△△△△△△△科　　４）</a:t>
            </a: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×××××××</a:t>
            </a:r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病院■■■■■■科　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DF368E1-6494-41D2-AD65-313ED9C38E33}"/>
              </a:ext>
            </a:extLst>
          </p:cNvPr>
          <p:cNvSpPr txBox="1"/>
          <p:nvPr/>
        </p:nvSpPr>
        <p:spPr>
          <a:xfrm>
            <a:off x="0" y="0"/>
            <a:ext cx="2265528" cy="2279362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pPr algn="ctr"/>
            <a:r>
              <a:rPr kumimoji="1" lang="en-US" altLang="ja-JP" sz="4400" dirty="0">
                <a:solidFill>
                  <a:schemeClr val="bg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P-</a:t>
            </a:r>
            <a:endParaRPr kumimoji="1" lang="ja-JP" altLang="en-US" sz="4400" dirty="0">
              <a:solidFill>
                <a:schemeClr val="bg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672507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245</TotalTime>
  <Words>114</Words>
  <Application>Microsoft Macintosh PowerPoint</Application>
  <PresentationFormat>ユーザー設定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hghstaff</dc:creator>
  <cp:lastModifiedBy>Koji Horaiya</cp:lastModifiedBy>
  <cp:revision>15</cp:revision>
  <cp:lastPrinted>2023-11-27T02:59:40Z</cp:lastPrinted>
  <dcterms:created xsi:type="dcterms:W3CDTF">2023-11-26T23:29:50Z</dcterms:created>
  <dcterms:modified xsi:type="dcterms:W3CDTF">2023-11-27T08:59:56Z</dcterms:modified>
</cp:coreProperties>
</file>