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828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1" autoAdjust="0"/>
    <p:restoredTop sz="94660"/>
  </p:normalViewPr>
  <p:slideViewPr>
    <p:cSldViewPr snapToGrid="0">
      <p:cViewPr>
        <p:scale>
          <a:sx n="116" d="100"/>
          <a:sy n="116" d="100"/>
        </p:scale>
        <p:origin x="32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  <a:prstGeom prst="rect">
            <a:avLst/>
          </a:prstGeom>
        </p:spPr>
        <p:txBody>
          <a:bodyPr anchor="b"/>
          <a:lstStyle>
            <a:lvl1pPr algn="ctr">
              <a:defRPr sz="67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454104B2-EFA9-4471-9DA1-611C0B2AC11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18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454104B2-EFA9-4471-9DA1-611C0B2AC11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33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454104B2-EFA9-4471-9DA1-611C0B2AC11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454104B2-EFA9-4471-9DA1-611C0B2AC11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8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  <a:prstGeom prst="rect">
            <a:avLst/>
          </a:prstGeom>
        </p:spPr>
        <p:txBody>
          <a:bodyPr anchor="b"/>
          <a:lstStyle>
            <a:lvl1pPr>
              <a:defRPr sz="67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454104B2-EFA9-4471-9DA1-611C0B2AC11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25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454104B2-EFA9-4471-9DA1-611C0B2AC11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39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454104B2-EFA9-4471-9DA1-611C0B2AC11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01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454104B2-EFA9-4471-9DA1-611C0B2AC11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87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454104B2-EFA9-4471-9DA1-611C0B2AC11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91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454104B2-EFA9-4471-9DA1-611C0B2AC11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99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454104B2-EFA9-4471-9DA1-611C0B2AC11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54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D58B38-02BB-4691-9032-53F861721E49}"/>
              </a:ext>
            </a:extLst>
          </p:cNvPr>
          <p:cNvSpPr/>
          <p:nvPr userDrawn="1"/>
        </p:nvSpPr>
        <p:spPr>
          <a:xfrm>
            <a:off x="0" y="0"/>
            <a:ext cx="2268000" cy="226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DF27650-4101-4B06-9CC3-A4F7E62F790A}"/>
              </a:ext>
            </a:extLst>
          </p:cNvPr>
          <p:cNvSpPr/>
          <p:nvPr userDrawn="1"/>
        </p:nvSpPr>
        <p:spPr>
          <a:xfrm>
            <a:off x="2268000" y="0"/>
            <a:ext cx="8019000" cy="2268000"/>
          </a:xfrm>
          <a:prstGeom prst="rect">
            <a:avLst/>
          </a:prstGeom>
          <a:solidFill>
            <a:schemeClr val="bg1">
              <a:lumMod val="75000"/>
              <a:alpha val="2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5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kumimoji="1"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D96430-0557-4D7C-8F7C-6E3E2AAFDDDB}"/>
              </a:ext>
            </a:extLst>
          </p:cNvPr>
          <p:cNvSpPr txBox="1"/>
          <p:nvPr/>
        </p:nvSpPr>
        <p:spPr>
          <a:xfrm>
            <a:off x="2605565" y="164689"/>
            <a:ext cx="7681435" cy="93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36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回日本ハンドセラピィ学会学術集会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知行合一～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science and skill to smile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1F6028-DB39-48F4-ADA7-5CFD63571412}"/>
              </a:ext>
            </a:extLst>
          </p:cNvPr>
          <p:cNvSpPr txBox="1"/>
          <p:nvPr/>
        </p:nvSpPr>
        <p:spPr>
          <a:xfrm>
            <a:off x="2640165" y="1096157"/>
            <a:ext cx="7646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●●●●●</a:t>
            </a:r>
            <a:r>
              <a:rPr kumimoji="1" lang="ja-JP" altLang="en-US" sz="1600" baseline="30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ja-JP" altLang="en-US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kumimoji="1" lang="ja-JP" altLang="en-US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kumimoji="1" lang="ja-JP" altLang="en-US" sz="1600" baseline="30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●●●</a:t>
            </a:r>
            <a:r>
              <a:rPr kumimoji="1" lang="ja-JP" altLang="en-US" sz="1600" baseline="30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２）</a:t>
            </a:r>
            <a:r>
              <a:rPr kumimoji="1"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●●●●</a:t>
            </a:r>
            <a:r>
              <a:rPr kumimoji="1" lang="ja-JP" altLang="en-US" sz="1600" baseline="30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３）</a:t>
            </a:r>
            <a:r>
              <a:rPr kumimoji="1"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●●●● </a:t>
            </a:r>
            <a:r>
              <a:rPr kumimoji="1" lang="ja-JP" altLang="en-US" sz="1600" baseline="30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kumimoji="1" lang="ja-JP" altLang="en-US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600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●●●● </a:t>
            </a:r>
            <a:r>
              <a:rPr kumimoji="1" lang="ja-JP" altLang="en-US" sz="1600" baseline="30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kumimoji="1" lang="ja-JP" altLang="en-US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65B437-5D24-4130-AE5B-CEBB8225F363}"/>
              </a:ext>
            </a:extLst>
          </p:cNvPr>
          <p:cNvSpPr txBox="1"/>
          <p:nvPr/>
        </p:nvSpPr>
        <p:spPr>
          <a:xfrm>
            <a:off x="2605565" y="1680932"/>
            <a:ext cx="7681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１）◎◎◎◎◎大学○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学部　２）□□□□□□□病院■■■■■■科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３）▲▲▲▲▲▲病院△△△△△△△△科　　４）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×××××××</a:t>
            </a:r>
            <a:r>
              <a:rPr kumimoji="1"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病院■■■■■■科　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DF368E1-6494-41D2-AD65-313ED9C38E33}"/>
              </a:ext>
            </a:extLst>
          </p:cNvPr>
          <p:cNvSpPr txBox="1"/>
          <p:nvPr/>
        </p:nvSpPr>
        <p:spPr>
          <a:xfrm>
            <a:off x="0" y="0"/>
            <a:ext cx="2265528" cy="227936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4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P-</a:t>
            </a:r>
            <a:endParaRPr kumimoji="1" lang="ja-JP" altLang="en-US" sz="4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507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114</Words>
  <Application>Microsoft Macintosh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hghstaff</dc:creator>
  <cp:lastModifiedBy>Koji Horaiya</cp:lastModifiedBy>
  <cp:revision>15</cp:revision>
  <cp:lastPrinted>2023-11-27T02:59:40Z</cp:lastPrinted>
  <dcterms:created xsi:type="dcterms:W3CDTF">2023-11-26T23:29:50Z</dcterms:created>
  <dcterms:modified xsi:type="dcterms:W3CDTF">2023-11-27T08:59:56Z</dcterms:modified>
</cp:coreProperties>
</file>