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435B22A-8688-48E0-AB65-F4DA6A200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AC2EC355-C3A5-4CBF-9F1F-DA3D286E89F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539B2C8-4DE4-4D06-A692-1DB426270C3E}" type="slidenum">
              <a:rPr kumimoji="0" lang="en-US" altLang="ja-JP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00ADA-586B-4A03-95F4-960FEDB3F1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6762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4F12F-34BA-4608-86F9-65F54FE3F4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508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4F97B-43C0-440E-B786-1896274122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694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AD3A7-EF57-44C7-8F19-5AC11D55AA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9375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74471-924C-49CB-917E-D6BAFE6019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451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72448-5F6E-4620-B059-524AE0F185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274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AF137-85AF-4010-BF6C-FE9EFCE50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320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D187D-D9D3-4C55-BE81-EF58B07D78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52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04714-4F8B-49F7-941D-FC1DB20841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756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AE1A8-1077-4C9E-870A-66E1D50C8E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8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AA34F-C5F0-4D13-8E40-A5D5C441B1B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353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0F08DB7-FF9E-4135-A9EB-CF9B80ACA48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73075" y="1371600"/>
            <a:ext cx="8208000" cy="252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ＭＳ Ｐゴシック" pitchFamily="112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112" charset="0"/>
                <a:ea typeface="ＭＳ Ｐゴシック" pitchFamily="112" charset="-128"/>
              </a:defRPr>
            </a:lvl9pPr>
          </a:lstStyle>
          <a:p>
            <a:pPr eaLnBrk="1" hangingPunct="1"/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4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動脈硬化</a:t>
            </a:r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ＣＯ Ｉ 開示</a:t>
            </a:r>
            <a:br>
              <a:rPr lang="en-US" altLang="ja-JP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 ○○　○○</a:t>
            </a:r>
            <a:endParaRPr lang="en-US" altLang="ja-JP" sz="24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369888" y="292100"/>
            <a:ext cx="84042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（様式１－Ａ） </a:t>
            </a:r>
            <a:endParaRPr kumimoji="0"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申告すべきＣＯＩ状態がある場合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473075" y="4201659"/>
            <a:ext cx="8208000" cy="33855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 I 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関係にある企業などとして、</a:t>
            </a:r>
            <a:endParaRPr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18457" y="4621672"/>
            <a:ext cx="2474685" cy="185532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 顧問：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 株保有・利益：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 特許使用料：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 講演料：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  <a:p>
            <a:pPr>
              <a:lnSpc>
                <a:spcPct val="120000"/>
              </a:lnSpc>
              <a:tabLst>
                <a:tab pos="2340000" algn="r"/>
                <a:tab pos="2520000" algn="r"/>
                <a:tab pos="288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 原稿料：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なし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788227" y="4621672"/>
            <a:ext cx="4818742" cy="185532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⑥受託研究・共同研究費：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⑦奨学寄付金：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⑧寄付講座所属：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あり（○○製薬）</a:t>
            </a:r>
          </a:p>
          <a:p>
            <a:pPr>
              <a:lnSpc>
                <a:spcPct val="120000"/>
              </a:lnSpc>
              <a:tabLst>
                <a:tab pos="2880000" algn="r"/>
                <a:tab pos="3600000" algn="r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⑨贈答品などの報酬：</a:t>
            </a:r>
            <a:r>
              <a:rPr lang="en-US" altLang="ja-JP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	</a:t>
            </a:r>
            <a:r>
              <a:rPr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なし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</TotalTime>
  <Words>127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コングレ</dc:creator>
  <cp:lastModifiedBy>Kio Nagakura</cp:lastModifiedBy>
  <cp:revision>90</cp:revision>
  <cp:lastPrinted>2010-06-05T13:42:44Z</cp:lastPrinted>
  <dcterms:created xsi:type="dcterms:W3CDTF">2010-06-05T13:17:17Z</dcterms:created>
  <dcterms:modified xsi:type="dcterms:W3CDTF">2022-11-07T08:44:01Z</dcterms:modified>
</cp:coreProperties>
</file>