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3" r:id="rId2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94" autoAdjust="0"/>
    <p:restoredTop sz="86381" autoAdjust="0"/>
  </p:normalViewPr>
  <p:slideViewPr>
    <p:cSldViewPr snapToGrid="0">
      <p:cViewPr varScale="1">
        <p:scale>
          <a:sx n="102" d="100"/>
          <a:sy n="102" d="100"/>
        </p:scale>
        <p:origin x="114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F36F1-B905-434F-9440-1974C9B84645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3A366-487D-4CB1-BC9F-F03DC1CD9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45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97EC6D-0718-3E50-4CB2-F02F5C01A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1358F564-6050-2FB5-54BA-A449906E9F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4EA40638-CF29-9A1D-C592-821B3D5FCA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CD13D0A-E438-13F6-2CD8-023B242D92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366-487D-4CB1-BC9F-F03DC1CD978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813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371600"/>
          </a:xfrm>
          <a:noFill/>
          <a:ln>
            <a:noFill/>
          </a:ln>
        </p:spPr>
        <p:txBody>
          <a:bodyPr lIns="182880" tIns="182880" rIns="182880" bIns="182880" anchor="b" anchorCtr="0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10363200" cy="1371600"/>
          </a:xfr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lIns="182880" tIns="182880" rIns="182880" bIns="182880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508750"/>
            <a:ext cx="2844800" cy="273050"/>
          </a:xfrm>
        </p:spPr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7632" y="6508750"/>
            <a:ext cx="3860800" cy="27305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6864" y="6508750"/>
            <a:ext cx="2840736" cy="273050"/>
          </a:xfrm>
        </p:spPr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3579019"/>
            <a:ext cx="12192000" cy="1588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22"/>
          <p:cNvGrpSpPr/>
          <p:nvPr/>
        </p:nvGrpSpPr>
        <p:grpSpPr>
          <a:xfrm rot="5400000">
            <a:off x="6062472" y="728471"/>
            <a:ext cx="91440" cy="12167616"/>
            <a:chOff x="0" y="0"/>
            <a:chExt cx="274320" cy="6858000"/>
          </a:xfrm>
        </p:grpSpPr>
        <p:sp>
          <p:nvSpPr>
            <p:cNvPr id="9" name="Rectangle 8"/>
            <p:cNvSpPr/>
            <p:nvPr/>
          </p:nvSpPr>
          <p:spPr>
            <a:xfrm>
              <a:off x="32603" y="0"/>
              <a:ext cx="6096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0"/>
              <a:ext cx="3048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14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5240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2880" y="0"/>
              <a:ext cx="3048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3360" y="0"/>
              <a:ext cx="3048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438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960" y="0"/>
              <a:ext cx="3048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2134963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9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1336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64784" y="1752601"/>
            <a:ext cx="6771216" cy="43735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26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6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829" y="2981324"/>
            <a:ext cx="9557572" cy="1371600"/>
          </a:xfrm>
        </p:spPr>
        <p:txBody>
          <a:bodyPr lIns="182880" rIns="182880" anchor="b" anchorCtr="0"/>
          <a:lstStyle>
            <a:lvl1pPr marL="0" indent="0" algn="l">
              <a:defRPr sz="4000" b="0" cap="none" baseline="0"/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7" y="4519613"/>
            <a:ext cx="9557572" cy="1371600"/>
          </a:xfr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lIns="182880" rIns="182880" anchor="t" anchorCtr="0"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763059" y="4419600"/>
            <a:ext cx="9753600" cy="1588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3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69440" y="1828800"/>
            <a:ext cx="4328160" cy="41148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7369" y="1828800"/>
            <a:ext cx="4328160" cy="41148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74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1659685"/>
            <a:ext cx="45720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49120" y="2438400"/>
            <a:ext cx="4328160" cy="35052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43059" y="1659685"/>
            <a:ext cx="45720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4979" y="2438400"/>
            <a:ext cx="4328160" cy="35052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727200" y="2299447"/>
            <a:ext cx="9652000" cy="1588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815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6" name="Group 22"/>
          <p:cNvGrpSpPr/>
          <p:nvPr/>
        </p:nvGrpSpPr>
        <p:grpSpPr>
          <a:xfrm>
            <a:off x="0" y="0"/>
            <a:ext cx="243840" cy="6858000"/>
            <a:chOff x="0" y="0"/>
            <a:chExt cx="274320" cy="6858000"/>
          </a:xfrm>
        </p:grpSpPr>
        <p:sp>
          <p:nvSpPr>
            <p:cNvPr id="7" name="Rectangle 6"/>
            <p:cNvSpPr/>
            <p:nvPr/>
          </p:nvSpPr>
          <p:spPr>
            <a:xfrm>
              <a:off x="32603" y="0"/>
              <a:ext cx="6096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3048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914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5240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2880" y="0"/>
              <a:ext cx="3048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3360" y="0"/>
              <a:ext cx="3048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438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960" y="0"/>
              <a:ext cx="3048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804322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5" name="Group 22"/>
          <p:cNvGrpSpPr/>
          <p:nvPr/>
        </p:nvGrpSpPr>
        <p:grpSpPr>
          <a:xfrm>
            <a:off x="0" y="0"/>
            <a:ext cx="243840" cy="6858000"/>
            <a:chOff x="0" y="0"/>
            <a:chExt cx="274320" cy="6858000"/>
          </a:xfrm>
        </p:grpSpPr>
        <p:sp>
          <p:nvSpPr>
            <p:cNvPr id="6" name="Rectangle 5"/>
            <p:cNvSpPr/>
            <p:nvPr/>
          </p:nvSpPr>
          <p:spPr>
            <a:xfrm>
              <a:off x="32603" y="0"/>
              <a:ext cx="6096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0"/>
              <a:ext cx="3048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914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5240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2880" y="0"/>
              <a:ext cx="3048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3360" y="0"/>
              <a:ext cx="3048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438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0960" y="0"/>
              <a:ext cx="3048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264669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917" y="188260"/>
            <a:ext cx="4011084" cy="1246841"/>
          </a:xfrm>
        </p:spPr>
        <p:txBody>
          <a:bodyPr anchor="ctr" anchorCtr="0"/>
          <a:lstStyle>
            <a:lvl1pPr algn="l">
              <a:defRPr sz="2600" b="0"/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1905000"/>
            <a:ext cx="6096000" cy="42211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6917" y="1676400"/>
            <a:ext cx="2995084" cy="3276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rot="16200000">
            <a:off x="2651295" y="3901906"/>
            <a:ext cx="4453128" cy="2117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50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916" y="192024"/>
            <a:ext cx="4011168" cy="1243584"/>
          </a:xfr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vert="horz" lIns="182880" tIns="182880" rIns="182880" bIns="18288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1905000"/>
            <a:ext cx="6096000" cy="4224528"/>
          </a:xfrm>
          <a:noFill/>
          <a:ln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6916" y="1676400"/>
            <a:ext cx="2999232" cy="3273552"/>
          </a:xfrm>
          <a:noFill/>
          <a:ln>
            <a:noFill/>
          </a:ln>
        </p:spPr>
        <p:txBody>
          <a:bodyPr vert="horz" lIns="182880" tIns="182880" rIns="182880" bIns="182880" rtlCol="0">
            <a:normAutofit/>
          </a:bodyPr>
          <a:lstStyle>
            <a:lvl1pPr marL="0" indent="0"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15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rot="16200000">
            <a:off x="2651295" y="3901906"/>
            <a:ext cx="4453128" cy="2117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3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74800" y="274638"/>
            <a:ext cx="9997440" cy="1143000"/>
          </a:xfrm>
          <a:prstGeom prst="rect">
            <a:avLst/>
          </a:prstGeo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vert="horz" lIns="182880" tIns="182880" rIns="182880" bIns="182880" rtlCol="0" anchor="ctr">
            <a:no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7680" y="1734672"/>
            <a:ext cx="9631680" cy="4235823"/>
          </a:xfrm>
          <a:prstGeom prst="rect">
            <a:avLst/>
          </a:prstGeom>
          <a:noFill/>
          <a:ln>
            <a:noFill/>
          </a:ln>
        </p:spPr>
        <p:txBody>
          <a:bodyPr vert="horz" lIns="182880" tIns="182880" rIns="182880" bIns="18288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3529" y="6508750"/>
            <a:ext cx="28448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/>
                </a:solidFill>
              </a:defRPr>
            </a:lvl1pPr>
          </a:lstStyle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0" y="6508750"/>
            <a:ext cx="38608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64471" y="6508750"/>
            <a:ext cx="6096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/>
                </a:solidFill>
              </a:defRPr>
            </a:lvl1pPr>
          </a:lstStyle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Group 22"/>
          <p:cNvGrpSpPr/>
          <p:nvPr/>
        </p:nvGrpSpPr>
        <p:grpSpPr>
          <a:xfrm>
            <a:off x="0" y="0"/>
            <a:ext cx="243840" cy="6858000"/>
            <a:chOff x="0" y="0"/>
            <a:chExt cx="274320" cy="6858000"/>
          </a:xfrm>
        </p:grpSpPr>
        <p:sp>
          <p:nvSpPr>
            <p:cNvPr id="21" name="Rectangle 20"/>
            <p:cNvSpPr/>
            <p:nvPr/>
          </p:nvSpPr>
          <p:spPr>
            <a:xfrm>
              <a:off x="32603" y="0"/>
              <a:ext cx="6096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0"/>
              <a:ext cx="3048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14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5240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2880" y="0"/>
              <a:ext cx="3048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13360" y="0"/>
              <a:ext cx="3048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438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0960" y="0"/>
              <a:ext cx="3048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35773434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588" indent="-228600" algn="l" defTabSz="914400" rtl="0" eaLnBrk="1" latinLnBrk="0" hangingPunct="1">
        <a:spcBef>
          <a:spcPts val="1500"/>
        </a:spcBef>
        <a:buSzPct val="70000"/>
        <a:buFont typeface="Wingdings" pitchFamily="2" charset="2"/>
        <a:buChar char="p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4632" indent="-228600" algn="l" defTabSz="914400" rtl="0" eaLnBrk="1" latinLnBrk="0" hangingPunct="1">
        <a:spcBef>
          <a:spcPts val="15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3232" indent="-228600" algn="l" defTabSz="914400" rtl="0" eaLnBrk="1" latinLnBrk="0" hangingPunct="1">
        <a:spcBef>
          <a:spcPts val="1500"/>
        </a:spcBef>
        <a:buClr>
          <a:schemeClr val="tx1"/>
        </a:buClr>
        <a:buSzPct val="70000"/>
        <a:buFont typeface="Wingdings" pitchFamily="2" charset="2"/>
        <a:buChar char="p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41832" indent="-228600" algn="l" defTabSz="914400" rtl="0" eaLnBrk="1" latinLnBrk="0" hangingPunct="1">
        <a:spcBef>
          <a:spcPts val="15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70432" indent="-228600" algn="l" defTabSz="914400" rtl="0" eaLnBrk="1" latinLnBrk="0" hangingPunct="1">
        <a:spcBef>
          <a:spcPts val="1500"/>
        </a:spcBef>
        <a:buClr>
          <a:schemeClr val="tx1"/>
        </a:buClr>
        <a:buSzPct val="70000"/>
        <a:buFont typeface="Wingdings" pitchFamily="2" charset="2"/>
        <a:buChar char="p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99032" indent="-228600" algn="l" defTabSz="914400" rtl="0" eaLnBrk="1" latinLnBrk="0" hangingPunct="1">
        <a:spcBef>
          <a:spcPts val="15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27632" indent="-228600" algn="l" defTabSz="914400" rtl="0" eaLnBrk="1" latinLnBrk="0" hangingPunct="1">
        <a:spcBef>
          <a:spcPts val="1500"/>
        </a:spcBef>
        <a:buSzPct val="70000"/>
        <a:buFont typeface="Wingdings" pitchFamily="2" charset="2"/>
        <a:buChar char="p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56232" indent="-228600" algn="l" defTabSz="914400" rtl="0" eaLnBrk="1" latinLnBrk="0" hangingPunct="1">
        <a:spcBef>
          <a:spcPts val="1500"/>
        </a:spcBef>
        <a:buFont typeface="Arial" pitchFamily="34" charset="0"/>
        <a:buChar char="•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084832" indent="-228600" algn="l" defTabSz="914400" rtl="0" eaLnBrk="1" latinLnBrk="0" hangingPunct="1">
        <a:spcBef>
          <a:spcPts val="1500"/>
        </a:spcBef>
        <a:buSzPct val="70000"/>
        <a:buFont typeface="Wingdings" pitchFamily="2" charset="2"/>
        <a:buChar char="p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5BDB4D8-04F4-27A9-B105-ED484A9218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FF66A9-83B2-9F93-BD33-662998AC5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3502" y="877634"/>
            <a:ext cx="4524996" cy="707886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734B86-8E2A-894C-16C2-107B09B6357C}"/>
              </a:ext>
            </a:extLst>
          </p:cNvPr>
          <p:cNvSpPr txBox="1"/>
          <p:nvPr/>
        </p:nvSpPr>
        <p:spPr>
          <a:xfrm>
            <a:off x="0" y="230247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4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4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回日本在宅ケア学会学術集会　 </a:t>
            </a:r>
            <a:r>
              <a:rPr kumimoji="1" lang="en-US" altLang="ja-JP" sz="4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kumimoji="1" lang="ja-JP" altLang="en-US" sz="4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F42610E-5FA0-8646-A71B-A3308C3EDAFE}"/>
              </a:ext>
            </a:extLst>
          </p:cNvPr>
          <p:cNvSpPr txBox="1"/>
          <p:nvPr/>
        </p:nvSpPr>
        <p:spPr>
          <a:xfrm>
            <a:off x="3113314" y="1606317"/>
            <a:ext cx="6082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本発表に関連し、発表者が開示すべき</a:t>
            </a:r>
            <a:r>
              <a:rPr kumimoji="1"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</a:t>
            </a:r>
            <a:endParaRPr kumimoji="1"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企業・組織および団体等は下記です。</a:t>
            </a:r>
            <a:endParaRPr kumimoji="1" lang="en-US" altLang="ja-JP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486E89-0862-734D-60BC-CC5F76BCA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3937" y="2434218"/>
            <a:ext cx="8524127" cy="3866100"/>
          </a:xfrm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役員・顧問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株保有・利益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特許権使用料　　</a:t>
            </a:r>
            <a:endParaRPr lang="en-US" altLang="ja-JP" sz="18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講演料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原稿料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研究費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奨学寄付金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寄付講座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	</a:t>
            </a:r>
          </a:p>
          <a:p>
            <a:pPr marL="900113" indent="-536575">
              <a:lnSpc>
                <a:spcPts val="1800"/>
              </a:lnSpc>
              <a:buFont typeface="Wingdings" panose="05000000000000000000" pitchFamily="2" charset="2"/>
              <a:buChar char="u"/>
            </a:pPr>
            <a:r>
              <a:rPr lang="ja-JP" altLang="en-US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その他報酬</a:t>
            </a:r>
            <a:r>
              <a:rPr lang="en-US" altLang="ja-JP" sz="1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158E96-7542-5528-1750-402445C2A608}"/>
              </a:ext>
            </a:extLst>
          </p:cNvPr>
          <p:cNvSpPr txBox="1"/>
          <p:nvPr/>
        </p:nvSpPr>
        <p:spPr>
          <a:xfrm>
            <a:off x="6096000" y="6388188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（該当する項目のみ、企業名（団体名）等を記載）</a:t>
            </a:r>
          </a:p>
        </p:txBody>
      </p:sp>
    </p:spTree>
    <p:extLst>
      <p:ext uri="{BB962C8B-B14F-4D97-AF65-F5344CB8AC3E}">
        <p14:creationId xmlns:p14="http://schemas.microsoft.com/office/powerpoint/2010/main" val="9064861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テーマ6">
  <a:themeElements>
    <a:clrScheme name="Tailored">
      <a:dk1>
        <a:sysClr val="windowText" lastClr="000000"/>
      </a:dk1>
      <a:lt1>
        <a:sysClr val="window" lastClr="FFFFFF"/>
      </a:lt1>
      <a:dk2>
        <a:srgbClr val="123452"/>
      </a:dk2>
      <a:lt2>
        <a:srgbClr val="E0EDF8"/>
      </a:lt2>
      <a:accent1>
        <a:srgbClr val="2254A6"/>
      </a:accent1>
      <a:accent2>
        <a:srgbClr val="9B6261"/>
      </a:accent2>
      <a:accent3>
        <a:srgbClr val="939070"/>
      </a:accent3>
      <a:accent4>
        <a:srgbClr val="60254D"/>
      </a:accent4>
      <a:accent5>
        <a:srgbClr val="9FC6E9"/>
      </a:accent5>
      <a:accent6>
        <a:srgbClr val="8BA7B3"/>
      </a:accent6>
      <a:hlink>
        <a:srgbClr val="3286D2"/>
      </a:hlink>
      <a:folHlink>
        <a:srgbClr val="D99BBA"/>
      </a:folHlink>
    </a:clrScheme>
    <a:fontScheme name="Tailored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Console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ailored">
      <a:fillStyleLst>
        <a:gradFill rotWithShape="1">
          <a:gsLst>
            <a:gs pos="0">
              <a:schemeClr val="phClr">
                <a:tint val="90000"/>
                <a:satMod val="125000"/>
              </a:schemeClr>
            </a:gs>
            <a:gs pos="100000">
              <a:schemeClr val="phClr">
                <a:shade val="80000"/>
                <a:sat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atMod val="150000"/>
              </a:schemeClr>
            </a:gs>
            <a:gs pos="35000">
              <a:schemeClr val="phClr">
                <a:tint val="65000"/>
                <a:satMod val="175000"/>
              </a:schemeClr>
            </a:gs>
            <a:gs pos="100000">
              <a:schemeClr val="phClr">
                <a:tint val="55000"/>
                <a:satMod val="200000"/>
              </a:schemeClr>
            </a:gs>
            <a:gs pos="100000">
              <a:schemeClr val="phClr">
                <a:tint val="50000"/>
                <a:satMod val="225000"/>
              </a:schemeClr>
            </a:gs>
          </a:gsLst>
          <a:path path="circle">
            <a:fillToRect l="100000" t="100000" r="100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8000"/>
                <a:satMod val="115000"/>
              </a:schemeClr>
              <a:schemeClr val="phClr">
                <a:tint val="84000"/>
                <a:satMod val="135000"/>
              </a:schemeClr>
            </a:duotone>
          </a:blip>
          <a:tile tx="0" ty="0" sx="100000" sy="100000" flip="none" algn="tl"/>
        </a:blipFill>
      </a:fillStyleLst>
      <a:lnStyleLst>
        <a:ln w="635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  <a:ln w="1905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</a:lnStyleLst>
      <a:effectStyleLst>
        <a:effectStyle>
          <a:effectLst>
            <a:softEdge rad="25400"/>
          </a:effectLst>
        </a:effectStyle>
        <a:effectStyle>
          <a:effectLst>
            <a:innerShdw blurRad="76200" dist="12700" dir="13500000">
              <a:srgbClr val="FFFFFF">
                <a:alpha val="60000"/>
              </a:srgbClr>
            </a:innerShdw>
          </a:effectLst>
          <a:scene3d>
            <a:camera prst="orthographicFront">
              <a:rot lat="0" lon="0" rev="0"/>
            </a:camera>
            <a:lightRig rig="balanced" dir="tl">
              <a:rot lat="0" lon="0" rev="3600000"/>
            </a:lightRig>
          </a:scene3d>
          <a:sp3d>
            <a:bevelT w="12700" h="25400" prst="softRound"/>
          </a:sp3d>
        </a:effectStyle>
        <a:effectStyle>
          <a:effectLst>
            <a:outerShdw blurRad="38100" dist="25400" dir="5400000" sx="102000" sy="102000" rotWithShape="0">
              <a:srgbClr val="80808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woPt" dir="l">
              <a:rot lat="0" lon="0" rev="4200000"/>
            </a:lightRig>
          </a:scene3d>
          <a:sp3d prstMaterial="softmetal">
            <a:bevelT w="12700" h="508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80000"/>
                <a:shade val="99000"/>
                <a:satMod val="1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2">
            <a:duotone>
              <a:schemeClr val="phClr">
                <a:shade val="82000"/>
                <a:satMod val="115000"/>
              </a:schemeClr>
              <a:schemeClr val="phClr">
                <a:tint val="90000"/>
                <a:satMod val="13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テイラード</Template>
  <TotalTime>1281</TotalTime>
  <Words>82</Words>
  <Application>Microsoft Office PowerPoint</Application>
  <PresentationFormat>ワイド画面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Arial</vt:lpstr>
      <vt:lpstr>Calibri</vt:lpstr>
      <vt:lpstr>Lucida Console</vt:lpstr>
      <vt:lpstr>Lucida Sans Unicode</vt:lpstr>
      <vt:lpstr>Wingdings</vt:lpstr>
      <vt:lpstr>テーマ6</vt:lpstr>
      <vt:lpstr>発表者名：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PCN057</dc:creator>
  <cp:lastModifiedBy>運営事務局</cp:lastModifiedBy>
  <cp:revision>50</cp:revision>
  <cp:lastPrinted>2016-01-06T10:50:11Z</cp:lastPrinted>
  <dcterms:created xsi:type="dcterms:W3CDTF">2015-12-20T07:30:22Z</dcterms:created>
  <dcterms:modified xsi:type="dcterms:W3CDTF">2025-08-05T05:14:36Z</dcterms:modified>
</cp:coreProperties>
</file>