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 varScale="1">
        <p:scale>
          <a:sx n="86" d="100"/>
          <a:sy n="86" d="100"/>
        </p:scale>
        <p:origin x="1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1C5123-AA49-2AD4-7213-99640682A2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BFC7C05-1DA0-6050-97D6-6970BBB294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79A116-BF62-A7D0-58C7-57462CF23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B3FC4D-4BED-F5E5-C1C0-159F43697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8C74CC-6D41-125D-E919-9C2DA6A43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694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97839D-E388-7AAB-4498-456FCD8AB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65D3ADD-269E-CE1A-DF22-D205DA02A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CFADCA1-0C5A-191A-D893-147173684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DEBACAB-E717-8F9F-1C64-30B93A86C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36F99B-7AA5-61B1-2C71-92CEFE36D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6232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036C4D6-332C-CFFE-6667-8B7DF2D437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ADBD546-F054-C2C0-E0A2-6E7A72A262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029C03-DE94-C24B-7E57-E4FAC1F65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37A37D-3288-02AD-3E5C-E0C251B7F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5E06AA-6023-41C0-8F8F-C8C952749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02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220FEB-6B61-4BAA-D343-4C9483B53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782F383-EE93-FA81-8CC9-DDFCF1A58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4E3121-E299-A602-0CA9-6662FBCC6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F3073A2-2653-A011-652C-E3ADE64CD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B866D8-F269-0CBE-8D87-BD5D44E6A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689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2BF296-FBFB-5EEA-9CC0-B102AE2AF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8FEABCE-79CD-7E7C-EEDF-961898EEFA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E77D66-374F-A2F1-2BC4-D1817BE38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837E97-0CA6-23FC-0957-A9F63381F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93C2EB-1D37-2E0C-BBC8-514E32089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9734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86C41A-53C4-CE81-B2A9-719FDC90D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A2A529-1722-41DA-4400-79060CC8FA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89D3091-986F-BC4E-FDA0-9510E12DA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BA1FB0B-C653-DA28-74C0-203739BE6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74D4015-1F07-2211-3294-FC2570364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9FB5D6-BCA4-CEE8-273B-970AFE77C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189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151FA7-D000-5FB1-3B4F-CB9CDBC58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63C8CBC-00EF-85B0-88CB-BEC3DA235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CACEF5D-6171-461C-4259-B9D0F16D02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81551B-1C7E-9FC2-4563-40C92D45A7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172337C-F611-5FE7-40B6-101A38DFF2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5B98B08-7991-D77E-5FDF-604E19887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D4C5416-D998-1040-4178-D71887302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36B2A2F-3C4E-659E-62C0-69276CCC6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097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537913-B1CE-FFE0-2C30-34E5F99CD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41168A2-C98F-C167-1BA6-16881EEEC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C5C6795-7219-7891-3568-FDCBC1971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6AFBC3A-0C12-E3A5-2AB8-CEC55583F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9974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EFEEE40-7005-4F4C-3337-D671F03A7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D84E5B2-9147-5D24-E5AD-329B5848D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67B63A6-A6FC-C67C-9C43-A6A042F50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222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669C4F-EF3F-4BE5-9B53-5164DD67A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7F60E95-126F-F94A-1928-1177E9B4E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BB53C77-AD2C-5147-F1E3-D16FA94072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F343EA-8BB4-DA85-0841-9D56A2A81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50E3A6D-BFAD-1FFD-E3E6-1651FF0D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9541D8F-5704-DA4A-6A68-EF66CB4DE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476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9192C1-39DB-79D1-C96C-25B22C5BB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3A71088-3F74-FC46-E2F7-B3D89A41DB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86BB73E-2F30-B81A-68A5-B9A752EE62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233039F-73EE-DFAE-DCC1-65C068A49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7D6401A-80D7-8840-DFFF-C76CFE959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7D4D732-9D42-5717-F314-AD63E5E77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4813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BEECEF5-976F-5D87-2366-BB85E28C1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91B1BC8-DEB0-3E70-DDE4-03E16844E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8E35FF-511B-9349-7B5A-83875BE267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FC371-903C-7F46-A0B5-26D1962F838C}" type="datetimeFigureOut">
              <a:rPr kumimoji="1" lang="ja-JP" altLang="en-US" smtClean="0"/>
              <a:t>2025/5/22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2C88F7-5F40-D34A-C12F-930FC7A11E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38B893-0C79-CD2C-AE26-8B893EF752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645EE-23CE-E746-AEDB-CB291C325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100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2A878C1-17D9-8A9B-1B65-DD6A4BAE3719}"/>
              </a:ext>
            </a:extLst>
          </p:cNvPr>
          <p:cNvSpPr txBox="1"/>
          <p:nvPr/>
        </p:nvSpPr>
        <p:spPr>
          <a:xfrm>
            <a:off x="1798055" y="2543504"/>
            <a:ext cx="881042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 algn="ctr" eaLnBrk="1" hangingPunct="1">
              <a:buFontTx/>
              <a:buNone/>
            </a:pPr>
            <a:r>
              <a:rPr kumimoji="0" lang="ja-JP" altLang="en-US" sz="5400" kern="0" dirty="0">
                <a:solidFill>
                  <a:srgbClr val="00B050"/>
                </a:solidFill>
                <a:latin typeface="HGPGothicE" panose="020B0900000000000000" pitchFamily="34" charset="-128"/>
                <a:ea typeface="HGPGothicE" panose="020B0900000000000000" pitchFamily="34" charset="-128"/>
              </a:rPr>
              <a:t>演題発表に際し、</a:t>
            </a:r>
            <a:endParaRPr kumimoji="0" lang="en-US" altLang="ja-JP" sz="5400" kern="0" dirty="0">
              <a:solidFill>
                <a:srgbClr val="00B050"/>
              </a:solidFill>
              <a:latin typeface="HGPGothicE" panose="020B0900000000000000" pitchFamily="34" charset="-128"/>
              <a:ea typeface="HGPGothicE" panose="020B0900000000000000" pitchFamily="34" charset="-128"/>
            </a:endParaRPr>
          </a:p>
          <a:p>
            <a:pPr marL="0" indent="0" algn="ctr" eaLnBrk="1" hangingPunct="1">
              <a:buFontTx/>
              <a:buNone/>
            </a:pPr>
            <a:r>
              <a:rPr kumimoji="0" lang="ja-JP" altLang="en-US" sz="5400" kern="0" dirty="0">
                <a:solidFill>
                  <a:srgbClr val="00B050"/>
                </a:solidFill>
                <a:latin typeface="HGPGothicE" panose="020B0900000000000000" pitchFamily="34" charset="-128"/>
                <a:ea typeface="HGPGothicE" panose="020B0900000000000000" pitchFamily="34" charset="-128"/>
              </a:rPr>
              <a:t>開示すべき</a:t>
            </a:r>
            <a:r>
              <a:rPr kumimoji="0" lang="en-US" altLang="ja-JP" sz="5400" kern="0" dirty="0">
                <a:solidFill>
                  <a:srgbClr val="00B050"/>
                </a:solidFill>
                <a:latin typeface="HGPGothicE" panose="020B0900000000000000" pitchFamily="34" charset="-128"/>
                <a:ea typeface="HGPGothicE" panose="020B0900000000000000" pitchFamily="34" charset="-128"/>
              </a:rPr>
              <a:t>COI</a:t>
            </a:r>
            <a:r>
              <a:rPr kumimoji="0" lang="ja-JP" altLang="en-US" sz="5400" kern="0" dirty="0">
                <a:solidFill>
                  <a:srgbClr val="00B050"/>
                </a:solidFill>
                <a:latin typeface="HGPGothicE" panose="020B0900000000000000" pitchFamily="34" charset="-128"/>
                <a:ea typeface="HGPGothicE" panose="020B0900000000000000" pitchFamily="34" charset="-128"/>
              </a:rPr>
              <a:t>はありません。</a:t>
            </a:r>
            <a:endParaRPr kumimoji="0" lang="en-US" altLang="ja-JP" sz="5400" kern="0" dirty="0">
              <a:solidFill>
                <a:srgbClr val="00B050"/>
              </a:solidFill>
              <a:latin typeface="HGPGothicE" panose="020B0900000000000000" pitchFamily="34" charset="-128"/>
              <a:ea typeface="HGPGothicE" panose="020B0900000000000000" pitchFamily="34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DF0FD2E-7752-E792-9249-26A052A3E001}"/>
              </a:ext>
            </a:extLst>
          </p:cNvPr>
          <p:cNvSpPr txBox="1"/>
          <p:nvPr/>
        </p:nvSpPr>
        <p:spPr>
          <a:xfrm>
            <a:off x="3760130" y="4698124"/>
            <a:ext cx="48862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ja-JP" altLang="en-US" sz="4000" u="sng">
                <a:solidFill>
                  <a:srgbClr val="1C1C1C"/>
                </a:solidFill>
                <a:latin typeface="HGPGothicE" panose="020B0900000000000000" pitchFamily="34" charset="-128"/>
                <a:ea typeface="HGPGothicE" panose="020B0900000000000000" pitchFamily="34" charset="-128"/>
              </a:rPr>
              <a:t>筆頭演者：</a:t>
            </a:r>
            <a:r>
              <a:rPr kumimoji="0" lang="en-US" altLang="ja-JP" sz="4000" u="sng" dirty="0">
                <a:solidFill>
                  <a:srgbClr val="1C1C1C"/>
                </a:solidFill>
                <a:latin typeface="HGPGothicE" panose="020B0900000000000000" pitchFamily="34" charset="-128"/>
                <a:ea typeface="HGPGothicE" panose="020B0900000000000000" pitchFamily="34" charset="-128"/>
              </a:rPr>
              <a:t>○○</a:t>
            </a:r>
            <a:r>
              <a:rPr kumimoji="0" lang="ja-JP" altLang="en-US" sz="4000" u="sng">
                <a:solidFill>
                  <a:srgbClr val="1C1C1C"/>
                </a:solidFill>
                <a:latin typeface="HGPGothicE" panose="020B0900000000000000" pitchFamily="34" charset="-128"/>
                <a:ea typeface="HGPGothicE" panose="020B0900000000000000" pitchFamily="34" charset="-128"/>
              </a:rPr>
              <a:t>　</a:t>
            </a:r>
            <a:r>
              <a:rPr kumimoji="0" lang="en-US" altLang="ja-JP" sz="4000" u="sng" dirty="0">
                <a:solidFill>
                  <a:srgbClr val="1C1C1C"/>
                </a:solidFill>
                <a:latin typeface="HGPGothicE" panose="020B0900000000000000" pitchFamily="34" charset="-128"/>
                <a:ea typeface="HGPGothicE" panose="020B0900000000000000" pitchFamily="34" charset="-128"/>
              </a:rPr>
              <a:t>○○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E9CA157D-D862-1DE5-C87F-CB5217983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02749" y="1105048"/>
            <a:ext cx="12192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4600" dirty="0">
                <a:solidFill>
                  <a:schemeClr val="tx1"/>
                </a:solidFill>
                <a:effectLst/>
                <a:latin typeface="HGPGothicE" panose="020B0900000000000000" pitchFamily="34" charset="-128"/>
                <a:ea typeface="HGPGothicE" panose="020B0900000000000000" pitchFamily="34" charset="-128"/>
                <a:cs typeface="Times New Roman" panose="02020603050405020304" pitchFamily="18" charset="0"/>
              </a:rPr>
              <a:t>日本</a:t>
            </a:r>
            <a:r>
              <a:rPr lang="ja-JP" altLang="en-US" sz="4600" dirty="0">
                <a:solidFill>
                  <a:schemeClr val="tx1"/>
                </a:solidFill>
                <a:latin typeface="HGPGothicE" panose="020B0900000000000000" pitchFamily="34" charset="-128"/>
                <a:ea typeface="HGPGothicE" panose="020B0900000000000000" pitchFamily="34" charset="-128"/>
                <a:cs typeface="Times New Roman" panose="02020603050405020304" pitchFamily="18" charset="0"/>
              </a:rPr>
              <a:t>アディクション看護</a:t>
            </a:r>
            <a:r>
              <a:rPr lang="ja-JP" altLang="ja-JP" sz="4600" dirty="0">
                <a:solidFill>
                  <a:schemeClr val="tx1"/>
                </a:solidFill>
                <a:effectLst/>
                <a:latin typeface="HGPGothicE" panose="020B0900000000000000" pitchFamily="34" charset="-128"/>
                <a:ea typeface="HGPGothicE" panose="020B0900000000000000" pitchFamily="34" charset="-128"/>
                <a:cs typeface="Times New Roman" panose="02020603050405020304" pitchFamily="18" charset="0"/>
              </a:rPr>
              <a:t>学会</a:t>
            </a:r>
            <a:r>
              <a:rPr lang="ja-JP" altLang="ja-JP" sz="4600" dirty="0">
                <a:solidFill>
                  <a:schemeClr val="tx1"/>
                </a:solidFill>
                <a:effectLst/>
                <a:latin typeface="HGPGothicE" panose="020B0900000000000000" pitchFamily="34" charset="-128"/>
                <a:ea typeface="HGPGothicE" panose="020B0900000000000000" pitchFamily="34" charset="-128"/>
              </a:rPr>
              <a:t> </a:t>
            </a:r>
            <a:r>
              <a:rPr kumimoji="0" lang="en-US" altLang="ja-JP" sz="4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GothicE" panose="020B0900000000000000" pitchFamily="34" charset="-128"/>
                <a:ea typeface="HGPGothicE" panose="020B0900000000000000" pitchFamily="34" charset="-128"/>
              </a:rPr>
              <a:t>COI</a:t>
            </a:r>
            <a:r>
              <a:rPr kumimoji="0" lang="ja-JP" altLang="en-US" sz="4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PGothicE" panose="020B0900000000000000" pitchFamily="34" charset="-128"/>
                <a:ea typeface="HGPGothicE" panose="020B0900000000000000" pitchFamily="34" charset="-128"/>
              </a:rPr>
              <a:t>の開示</a:t>
            </a:r>
            <a:endParaRPr kumimoji="0" lang="en-US" altLang="ja-JP" sz="4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PGothicE" panose="020B0900000000000000" pitchFamily="34" charset="-128"/>
              <a:ea typeface="HGPGothicE" panose="020B09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5792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24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HGPGothicE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suyama</dc:creator>
  <cp:lastModifiedBy>katsuhiro suyama</cp:lastModifiedBy>
  <cp:revision>3</cp:revision>
  <dcterms:created xsi:type="dcterms:W3CDTF">2024-10-16T00:27:07Z</dcterms:created>
  <dcterms:modified xsi:type="dcterms:W3CDTF">2025-05-22T08:54:06Z</dcterms:modified>
</cp:coreProperties>
</file>