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60" r:id="rId2"/>
  </p:sldIdLst>
  <p:sldSz cx="12192000" cy="6858000"/>
  <p:notesSz cx="6858000" cy="9144000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70"/>
  </p:normalViewPr>
  <p:slideViewPr>
    <p:cSldViewPr>
      <p:cViewPr varScale="1">
        <p:scale>
          <a:sx n="122" d="100"/>
          <a:sy n="122" d="100"/>
        </p:scale>
        <p:origin x="114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D5F98193-2620-42F9-BE82-1C500CEB106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FA1C66FC-FC3C-4921-867C-BC141756098C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1E92F12C-90CA-4EA1-9B1F-04706510D172}" type="datetimeFigureOut">
              <a:rPr lang="ja-JP" altLang="en-US"/>
              <a:pPr>
                <a:defRPr/>
              </a:pPr>
              <a:t>2026/7/27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45BF773F-5754-440B-A154-C018E8AF4D0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0003FAB7-05A9-4CE8-AE12-D69409BAAC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6C02B8BF-AD1A-4B28-8802-31C834CC21E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678BCAF9-C240-413D-90FC-AC96952E27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7319CC9-CB33-4036-AD0D-2AF23EAE9224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65884C2-1805-4EB9-98EA-2AA5C1FA8A0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1A57C31-3154-42E2-9D98-6B3959A76EF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646DB7B-0054-448F-8B45-36A640A07CA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E67B1182-286F-4745-A484-F2221C82739B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5003300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75BFDB0-8807-4619-AA73-A1ECEDAC5BA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80F9368-22A1-4BD0-B55A-ABE7BF22D58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4FDB922-FBA4-4816-87A8-5BE25712621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36149B76-E4F0-40E9-8169-0F5D66FD790C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0273592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B451321-ABEB-40D1-94B9-08E4E31BAB9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B2B2F19-BE22-4879-B4A0-2904E929A8E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8992188-7BB0-4886-AACC-4243DB42AD3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8F464E99-A9E0-4ED5-8858-CD561F995B91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395701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65FBF0B-9002-445E-95D8-7CA44458E40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305D2EE-C4EF-40F9-BA4E-176DDA2CE20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02FF5E0-4BCA-4876-ACFF-8A953CD774D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2539F6ED-8D41-4358-8F7D-091353D75208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4034402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4E43EAE-FC2A-4D94-AC55-652FA9B50CC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A5EF8BD-0EF8-4733-8AAF-77887F4B368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8F5BDFD-3A8B-4174-810F-6995EE5D257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1EF6F90F-3EC3-4FE9-B142-3DEFF7131030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6570805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BB73AEB-1E76-4F2D-A80A-B9863AEF3C2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BA994D0-20FE-4120-8B99-0976C2104F0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A03DBE-7A03-4806-B1D3-FF76CA34CDC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C1D5F280-CDFC-43FB-AA67-613FE696C916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24020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ADD2D54B-5220-4E3C-A55A-0FDE5749C89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8504BE02-DBF5-4849-8B05-F211240A5BD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E4A5AAAD-59BF-4850-82E9-1F13E72DA09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B51732B3-6AD7-45D2-9B51-B45B9A425A70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383716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BF90A78B-5BE2-4856-99A9-FB42C8C3707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6CDEF3C9-DF0A-4548-9283-FA0EAD16420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05B07240-1ACF-4827-A326-0F9EC9F2213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9FABAB02-5DDA-41BE-8307-7AEC886D5E23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534655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33D9A33A-9362-44D6-8D8F-E74111B693E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75195030-F254-4610-9893-DA87E07A6AE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1071B463-4B2D-4DC7-8612-329E3C2E7F2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5613C74F-BE23-4620-ADDB-1A2F8F54859C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5664314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1507F0A-41CB-4A93-A0AA-28C9AB8E96E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E2AD09-F1FA-43FC-8A7E-E733BDCE29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867C445-1CA1-40C2-8759-993C056280C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319379B2-5A5A-463C-A017-6867CDE47B74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787710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8C95B98-FC46-4C52-99D1-C7035F6C07B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6203046-8013-464D-90C8-B044004E512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ADA9BC0-7FEC-46D0-8AC7-392DBAB7348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D4876E30-E483-49DD-84FD-D415B35BC1B3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357411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18185E"/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6E97375F-6614-43DD-9537-5888BE97636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</a:t>
            </a:r>
            <a:r>
              <a:rPr lang="en-US" altLang="ja-JP"/>
              <a:t> </a:t>
            </a:r>
            <a:r>
              <a:rPr lang="ja-JP" altLang="en-US"/>
              <a:t>タイトルの書式設定</a:t>
            </a:r>
            <a:endParaRPr lang="en-US" altLang="ja-JP"/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9A202458-7B23-441C-98BD-C8AF7F6F05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</a:t>
            </a:r>
            <a:r>
              <a:rPr lang="en-US" altLang="ja-JP"/>
              <a:t> </a:t>
            </a:r>
            <a:r>
              <a:rPr lang="ja-JP" altLang="en-US"/>
              <a:t>テキストの書式設定</a:t>
            </a:r>
            <a:endParaRPr lang="en-US" altLang="ja-JP"/>
          </a:p>
          <a:p>
            <a:pPr lvl="1"/>
            <a:r>
              <a:rPr lang="ja-JP" altLang="en-US"/>
              <a:t>第</a:t>
            </a:r>
            <a:r>
              <a:rPr lang="en-US" altLang="ja-JP"/>
              <a:t> 2 </a:t>
            </a:r>
            <a:r>
              <a:rPr lang="ja-JP" altLang="en-US"/>
              <a:t>レベル</a:t>
            </a:r>
            <a:endParaRPr lang="en-US" altLang="ja-JP"/>
          </a:p>
          <a:p>
            <a:pPr lvl="2"/>
            <a:r>
              <a:rPr lang="ja-JP" altLang="en-US"/>
              <a:t>第</a:t>
            </a:r>
            <a:r>
              <a:rPr lang="en-US" altLang="ja-JP"/>
              <a:t> 3 </a:t>
            </a:r>
            <a:r>
              <a:rPr lang="ja-JP" altLang="en-US"/>
              <a:t>レベル</a:t>
            </a:r>
            <a:endParaRPr lang="en-US" altLang="ja-JP"/>
          </a:p>
          <a:p>
            <a:pPr lvl="3"/>
            <a:r>
              <a:rPr lang="ja-JP" altLang="en-US"/>
              <a:t>第</a:t>
            </a:r>
            <a:r>
              <a:rPr lang="en-US" altLang="ja-JP"/>
              <a:t> 4 </a:t>
            </a:r>
            <a:r>
              <a:rPr lang="ja-JP" altLang="en-US"/>
              <a:t>レベル</a:t>
            </a:r>
            <a:endParaRPr lang="en-US" altLang="ja-JP"/>
          </a:p>
          <a:p>
            <a:pPr lvl="4"/>
            <a:r>
              <a:rPr lang="ja-JP" altLang="en-US"/>
              <a:t>第</a:t>
            </a:r>
            <a:r>
              <a:rPr lang="en-US" altLang="ja-JP"/>
              <a:t> 5 </a:t>
            </a:r>
            <a:r>
              <a:rPr lang="ja-JP" altLang="en-US"/>
              <a:t>レベル</a:t>
            </a:r>
            <a:endParaRPr lang="en-US" altLang="ja-JP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6FD30860-E4C2-4B10-A32B-FCC826908FCA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0" sz="1400">
                <a:solidFill>
                  <a:srgbClr val="000000"/>
                </a:solidFill>
                <a:latin typeface="Times New Roman" pitchFamily="18" charset="0"/>
                <a:ea typeface="ＭＳ Ｐゴシック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B966ED8D-4D1A-4A4A-B591-BE7F224A88F8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kumimoji="0" sz="1400">
                <a:solidFill>
                  <a:srgbClr val="000000"/>
                </a:solidFill>
                <a:latin typeface="Times New Roman" pitchFamily="18" charset="0"/>
                <a:ea typeface="ＭＳ Ｐゴシック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4F19B290-79B0-435B-881A-82DC96230E9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fld id="{A0293F88-79BE-410C-950F-DB6E1E1A5E2C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CBAAD248-E4D5-4721-BF2C-6F3B35B3B815}"/>
              </a:ext>
            </a:extLst>
          </p:cNvPr>
          <p:cNvSpPr txBox="1">
            <a:spLocks noChangeArrowheads="1"/>
          </p:cNvSpPr>
          <p:nvPr/>
        </p:nvSpPr>
        <p:spPr>
          <a:xfrm>
            <a:off x="1749426" y="428626"/>
            <a:ext cx="8704263" cy="257492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anchor="ctr"/>
          <a:lstStyle/>
          <a:p>
            <a:pPr algn="ctr" eaLnBrk="1" hangingPunct="1">
              <a:defRPr/>
            </a:pPr>
            <a:r>
              <a:rPr lang="en-US" altLang="ja-JP" sz="3600" dirty="0">
                <a:ea typeface="ＭＳ Ｐゴシック" pitchFamily="28" charset="-128"/>
                <a:cs typeface="Arial" pitchFamily="34" charset="0"/>
              </a:rPr>
              <a:t>Japan Cancer Neuroscience Meeting 2026</a:t>
            </a:r>
            <a:br>
              <a:rPr kumimoji="0" lang="en-US" altLang="ja-JP" sz="4400" b="1" kern="0" dirty="0">
                <a:latin typeface="ＭＳ Ｐゴシック" pitchFamily="50" charset="-128"/>
              </a:rPr>
            </a:br>
            <a:br>
              <a:rPr kumimoji="0" lang="en-US" altLang="ja-JP" sz="2400" b="1" i="1" kern="0" dirty="0">
                <a:latin typeface="ＭＳ Ｐゴシック" pitchFamily="50" charset="-128"/>
              </a:rPr>
            </a:br>
            <a:r>
              <a:rPr lang="en-US" altLang="ja-JP" sz="2400" b="1" dirty="0">
                <a:latin typeface="ＭＳ Ｐゴシック" pitchFamily="50" charset="-128"/>
              </a:rPr>
              <a:t>Institution</a:t>
            </a:r>
            <a:r>
              <a:rPr lang="ja-JP" altLang="en-US" sz="2400" b="1" dirty="0">
                <a:latin typeface="ＭＳ Ｐゴシック" pitchFamily="50" charset="-128"/>
              </a:rPr>
              <a:t>：○○○○</a:t>
            </a:r>
            <a:endParaRPr lang="en-US" altLang="ja-JP" sz="2400" b="1" dirty="0">
              <a:latin typeface="ＭＳ Ｐゴシック" pitchFamily="50" charset="-128"/>
            </a:endParaRPr>
          </a:p>
          <a:p>
            <a:pPr algn="ctr" eaLnBrk="1" hangingPunct="1">
              <a:defRPr/>
            </a:pPr>
            <a:r>
              <a:rPr lang="en-US" altLang="ja-JP" sz="2400" b="1" dirty="0">
                <a:latin typeface="ＭＳ Ｐゴシック" pitchFamily="50" charset="-128"/>
              </a:rPr>
              <a:t>Name</a:t>
            </a:r>
            <a:r>
              <a:rPr lang="ja-JP" altLang="en-US" sz="2400" b="1" dirty="0">
                <a:latin typeface="ＭＳ Ｐゴシック" pitchFamily="50" charset="-128"/>
              </a:rPr>
              <a:t>：○○○○</a:t>
            </a:r>
            <a:endParaRPr lang="ja-JP" altLang="ja-JP" sz="2400" b="1" dirty="0">
              <a:latin typeface="ＭＳ Ｐゴシック" pitchFamily="50" charset="-128"/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D7930732-2AE6-4014-8B03-F9B3D117A8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03464" y="4186239"/>
            <a:ext cx="7635875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1" hangingPunct="1">
              <a:lnSpc>
                <a:spcPct val="80000"/>
              </a:lnSpc>
              <a:spcBef>
                <a:spcPct val="20000"/>
              </a:spcBef>
              <a:defRPr/>
            </a:pPr>
            <a:r>
              <a:rPr kumimoji="0" lang="en-US" altLang="ja-JP" sz="2800" kern="0" dirty="0">
                <a:latin typeface="Arial" charset="0"/>
                <a:ea typeface="ＭＳ Ｐゴシック" pitchFamily="28" charset="-128"/>
              </a:rPr>
              <a:t>I have no</a:t>
            </a:r>
            <a:r>
              <a:rPr kumimoji="0" lang="ja-JP" altLang="ja-JP" sz="2800" kern="0" dirty="0">
                <a:latin typeface="Arial" charset="0"/>
                <a:ea typeface="ＭＳ Ｐゴシック" pitchFamily="28" charset="-128"/>
              </a:rPr>
              <a:t> </a:t>
            </a:r>
            <a:r>
              <a:rPr kumimoji="0" lang="en-US" altLang="ja-JP" sz="2800" kern="0" dirty="0">
                <a:latin typeface="Arial" charset="0"/>
                <a:ea typeface="ＭＳ Ｐゴシック" pitchFamily="28" charset="-128"/>
              </a:rPr>
              <a:t>conflict-of-interest to disclose.</a:t>
            </a:r>
            <a:endParaRPr kumimoji="0" lang="en-US" altLang="ja-JP" sz="2000" kern="0" dirty="0">
              <a:latin typeface="Arial" charset="0"/>
              <a:ea typeface="ＭＳ Ｐゴシック" pitchFamily="28" charset="-12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161</TotalTime>
  <Words>26</Words>
  <Application>Microsoft Office PowerPoint</Application>
  <PresentationFormat>ワイド画面</PresentationFormat>
  <Paragraphs>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Ｐゴシック</vt:lpstr>
      <vt:lpstr>Arial</vt:lpstr>
      <vt:lpstr>Calibri</vt:lpstr>
      <vt:lpstr>Times New Roman</vt:lpstr>
      <vt:lpstr>Default Design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cp:lastModifiedBy>AKIKO KUSUMOTO</cp:lastModifiedBy>
  <cp:revision>2</cp:revision>
  <dcterms:created xsi:type="dcterms:W3CDTF">2012-06-08T07:43:38Z</dcterms:created>
  <dcterms:modified xsi:type="dcterms:W3CDTF">2026-07-27T09:28:39Z</dcterms:modified>
</cp:coreProperties>
</file>