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2" d="100"/>
          <a:sy n="82" d="100"/>
        </p:scale>
        <p:origin x="-137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02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5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9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14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3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6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56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2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C5B3-2604-48AC-91E0-E541019C2AE2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6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43123" y="3642508"/>
            <a:ext cx="8849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endParaRPr kumimoji="1" lang="en-US" altLang="ja-JP" sz="4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 Ｏ Ｉ 関係にある企業</a:t>
            </a:r>
            <a:r>
              <a:rPr kumimoji="1"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はありません。</a:t>
            </a:r>
            <a:endParaRPr kumimoji="1" lang="ja-JP" altLang="en-US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90495" y="747514"/>
            <a:ext cx="6983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東日本</a:t>
            </a:r>
            <a:r>
              <a:rPr lang="ja-JP" altLang="en-US" sz="3200" b="1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整形災害外科</a:t>
            </a:r>
            <a:r>
              <a:rPr lang="ja-JP" altLang="en-US" sz="3200" b="1" dirty="0" smtClean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学会 ＣＯＩ開示</a:t>
            </a:r>
            <a:endParaRPr lang="ja-JP" altLang="en-US" sz="3200" b="1" dirty="0">
              <a:solidFill>
                <a:schemeClr val="bg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214633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　</a:t>
            </a:r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◎〇〇〇〇（◎</a:t>
            </a:r>
            <a:r>
              <a:rPr kumimoji="1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</a:t>
            </a:r>
            <a:r>
              <a:rPr kumimoji="1"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kumimoji="1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</a:t>
            </a:r>
            <a:r>
              <a:rPr kumimoji="1"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</a:t>
            </a:r>
            <a:endParaRPr kumimoji="1"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5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28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Kazunori Nagura</dc:creator>
  <cp:lastModifiedBy>P55</cp:lastModifiedBy>
  <cp:revision>16</cp:revision>
  <dcterms:created xsi:type="dcterms:W3CDTF">2019-08-16T07:02:34Z</dcterms:created>
  <dcterms:modified xsi:type="dcterms:W3CDTF">2021-02-04T01:48:29Z</dcterms:modified>
</cp:coreProperties>
</file>