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8"/>
    <p:restoredTop sz="94631"/>
  </p:normalViewPr>
  <p:slideViewPr>
    <p:cSldViewPr snapToGrid="0" snapToObjects="1">
      <p:cViewPr varScale="1">
        <p:scale>
          <a:sx n="92" d="100"/>
          <a:sy n="92" d="100"/>
        </p:scale>
        <p:origin x="8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40C07B-F674-A642-9397-A7012A5A1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1928E2-7125-874E-B69C-7A0AA21C96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55D495-188C-2F44-BF8A-5C45659B2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318EE-9E1F-0244-82FE-09A03E1A7E04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4B3A4C-0B60-6D49-B26D-876BE4A68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C45E42-EE8F-6C49-A3A8-6B3C33CBC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BB87D-140D-B945-B3B6-01F31D4A1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378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EE6461-E325-4445-8761-399585A45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EC41BED-7ACD-9840-A7F9-748A92989A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BCEFB6-E39C-034B-8393-DBA1660E1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318EE-9E1F-0244-82FE-09A03E1A7E04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104DE8-BF19-304A-9328-A0DE74731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0D7CB2-C672-384D-A422-47F70FA9D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BB87D-140D-B945-B3B6-01F31D4A1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640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7AFA9FC-1021-B94B-98AD-457B90049E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2B5062-44A7-C847-8979-BA388CC8F7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9CDEC7-F9CE-1647-B33E-800999109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318EE-9E1F-0244-82FE-09A03E1A7E04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1B6FA2-875D-344E-B846-43D3ACBA6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826499-16AC-354A-8330-C5DD36ED2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BB87D-140D-B945-B3B6-01F31D4A1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0781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19365F-5E6B-FF44-A7D3-B0DF8DBC7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93EDC4-AC70-CA4B-9C85-528E4DC94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82FD90-8EB4-8640-B95E-F6B003501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318EE-9E1F-0244-82FE-09A03E1A7E04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C9B32-69F9-8A4B-ADFF-2DAFA949D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285E89-E6EA-A949-B445-ACEF441D0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BB87D-140D-B945-B3B6-01F31D4A1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1523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9F80F2-BDF1-184D-BBA3-C33CE28D3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1907231-C75D-494C-981F-F175A3069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4ACF11-E6D6-0148-AED2-4FD3503E5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318EE-9E1F-0244-82FE-09A03E1A7E04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7A00AF-82CB-6D41-8E06-405569CA6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BF3B7C-B913-2549-84BB-F94050674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BB87D-140D-B945-B3B6-01F31D4A1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730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7A24EF-9635-2B4F-B5BE-658BE497F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EE45BD-C914-4943-9D01-0C937E2979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716FF9A-9268-3149-9B31-B35CEA7D4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6088E42-B40F-BF4A-B2F2-6F56D375F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318EE-9E1F-0244-82FE-09A03E1A7E04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4D72D02-211C-C643-8135-8BB3E0170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0BB7A11-7550-5043-9071-073B8FE4F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BB87D-140D-B945-B3B6-01F31D4A1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183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6826B2-C622-8F40-AB78-9AC919134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0B0D65-41AD-404D-9274-5CC9F503C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C91D9DA-6841-6040-8737-99B8E53A4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961D150-90FA-CE4E-BC01-2EAEAAB87F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5F48CFF-62DB-524D-B26F-91FBF023FD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58E8FD7-C3BA-AE45-B6EC-057850AB4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318EE-9E1F-0244-82FE-09A03E1A7E04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5E8F279-6E4C-D446-8C9A-06475080E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A5679F7-317D-DC4B-BC1A-9D1A84D3E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BB87D-140D-B945-B3B6-01F31D4A1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1906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BFC37B-F91F-5B47-8C3C-9C90073F6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8B7556B-DED4-F141-A8EB-B347ED602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318EE-9E1F-0244-82FE-09A03E1A7E04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FCD29A7-D7E8-B441-B663-A240F8AA8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B0C7C62-18C1-0941-A8AE-4517E008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BB87D-140D-B945-B3B6-01F31D4A1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2246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9EE815A-B266-3E41-995E-91AE35B51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318EE-9E1F-0244-82FE-09A03E1A7E04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5C3A878-C7B7-6F4D-93C0-AF4615E13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74FCE1F-6017-5044-AB51-E7DD6BCEC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BB87D-140D-B945-B3B6-01F31D4A1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6155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4EFB9A-8607-4F42-AFB7-42B54A9E0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E9CF6A-A36D-9349-BA36-BCB5C1AD8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5BCA81C-7E5B-9C4F-B1D4-B8A3D17158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12BE764-A5AD-E94C-93D0-DB53AA6F1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318EE-9E1F-0244-82FE-09A03E1A7E04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2D55E6E-0B8E-2645-BF72-8538079B6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F837DF1-79DA-6449-AC9A-BC327BD06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BB87D-140D-B945-B3B6-01F31D4A1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109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01F614-BBE3-724C-B264-709293477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91D7C9B-1A7C-BA4D-ABD8-EB1F1AFB64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A8E9B09-2F00-1C49-8937-CDB81A8C8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BF7BE37-9BE3-E648-BFFD-041F6BB46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318EE-9E1F-0244-82FE-09A03E1A7E04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F7FF364-A316-AE43-A423-F8317B8F6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4A9780-5A6F-B54F-9E70-0BAA1B853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BB87D-140D-B945-B3B6-01F31D4A1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9393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C65606E-C48F-EC48-9D88-27B45A0AC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C82B5A5-376B-F64F-80EC-07BB002D1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326960-5742-8C4B-942F-DE18AC8D93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318EE-9E1F-0244-82FE-09A03E1A7E04}" type="datetimeFigureOut">
              <a:rPr kumimoji="1" lang="ja-JP" altLang="en-US" smtClean="0"/>
              <a:t>2022/10/26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17252D-B5CB-4348-B65B-A5E14FAA23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93864D-E645-FD4E-B7FB-84AF5DD113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BB87D-140D-B945-B3B6-01F31D4A1A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2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1524E33-C145-8A46-BC37-88483753C4D5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4135943"/>
            <a:ext cx="121920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80000"/>
              </a:lnSpc>
              <a:spcBef>
                <a:spcPts val="1000"/>
              </a:spcBef>
              <a:defRPr/>
            </a:pPr>
            <a:endParaRPr lang="en-US" altLang="ja-JP" sz="2800" b="1" dirty="0">
              <a:solidFill>
                <a:srgbClr val="002060"/>
              </a:solidFill>
              <a:latin typeface="Arial" charset="0"/>
            </a:endParaRPr>
          </a:p>
          <a:p>
            <a:pPr algn="ctr">
              <a:lnSpc>
                <a:spcPct val="80000"/>
              </a:lnSpc>
              <a:spcBef>
                <a:spcPts val="1000"/>
              </a:spcBef>
              <a:buFont typeface="Arial" charset="0"/>
              <a:buNone/>
              <a:defRPr/>
            </a:pPr>
            <a:r>
              <a:rPr lang="ja-JP" altLang="en-US" sz="2800" b="1" dirty="0">
                <a:solidFill>
                  <a:srgbClr val="002060"/>
                </a:solidFill>
                <a:latin typeface="Arial" charset="0"/>
              </a:rPr>
              <a:t>　</a:t>
            </a:r>
            <a:r>
              <a:rPr lang="en-US" altLang="ja-JP" sz="2800" b="1" dirty="0">
                <a:solidFill>
                  <a:srgbClr val="002060"/>
                </a:solidFill>
                <a:latin typeface="Calibri" panose="020F0502020204030204"/>
              </a:rPr>
              <a:t>The authors have no financial conflicts of interest to disclose</a:t>
            </a:r>
            <a:br>
              <a:rPr lang="en-US" altLang="ja-JP" sz="2800" b="1" dirty="0">
                <a:solidFill>
                  <a:srgbClr val="002060"/>
                </a:solidFill>
                <a:latin typeface="Calibri" panose="020F0502020204030204"/>
              </a:rPr>
            </a:br>
            <a:r>
              <a:rPr lang="en-US" altLang="ja-JP" sz="2800" b="1" dirty="0">
                <a:solidFill>
                  <a:srgbClr val="002060"/>
                </a:solidFill>
                <a:latin typeface="Calibri" panose="020F0502020204030204"/>
              </a:rPr>
              <a:t>concerning the presentation.</a:t>
            </a:r>
            <a:endParaRPr lang="ja-JP" altLang="en-US" sz="2800" b="1" dirty="0">
              <a:solidFill>
                <a:srgbClr val="002060"/>
              </a:solidFill>
              <a:latin typeface="Calibri" panose="020F0502020204030204"/>
            </a:endParaRPr>
          </a:p>
          <a:p>
            <a:pPr algn="ctr">
              <a:lnSpc>
                <a:spcPct val="80000"/>
              </a:lnSpc>
              <a:spcBef>
                <a:spcPts val="1000"/>
              </a:spcBef>
              <a:defRPr/>
            </a:pPr>
            <a:endParaRPr lang="en-US" altLang="ja-JP" sz="700" b="1" i="1" dirty="0">
              <a:solidFill>
                <a:srgbClr val="002060"/>
              </a:solidFill>
              <a:latin typeface="Arial" charset="0"/>
            </a:endParaRPr>
          </a:p>
          <a:p>
            <a:pPr algn="ctr">
              <a:lnSpc>
                <a:spcPct val="80000"/>
              </a:lnSpc>
              <a:spcBef>
                <a:spcPts val="1000"/>
              </a:spcBef>
              <a:defRPr/>
            </a:pPr>
            <a:endParaRPr lang="en-US" altLang="ja-JP" sz="24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5040C13-36B3-C94B-B60E-4DB48369DE6F}"/>
              </a:ext>
            </a:extLst>
          </p:cNvPr>
          <p:cNvSpPr txBox="1"/>
          <p:nvPr/>
        </p:nvSpPr>
        <p:spPr>
          <a:xfrm>
            <a:off x="714628" y="2422660"/>
            <a:ext cx="10689719" cy="1567542"/>
          </a:xfrm>
          <a:prstGeom prst="roundRect">
            <a:avLst>
              <a:gd name="adj" fmla="val 9375"/>
            </a:avLst>
          </a:prstGeom>
          <a:noFill/>
        </p:spPr>
        <p:txBody>
          <a:bodyPr wrap="none" tIns="0" bIns="0" rtlCol="0" anchor="ctr" anchorCtr="0">
            <a:noAutofit/>
          </a:bodyPr>
          <a:lstStyle/>
          <a:p>
            <a:pPr algn="ctr" defTabSz="457200">
              <a:lnSpc>
                <a:spcPct val="80000"/>
              </a:lnSpc>
            </a:pPr>
            <a:r>
              <a:rPr kumimoji="0" lang="en-US" altLang="ja-JP" sz="3200" b="1" dirty="0">
                <a:solidFill>
                  <a:prstClr val="black"/>
                </a:solidFill>
                <a:latin typeface="Calibri" panose="020F0502020204030204"/>
              </a:rPr>
              <a:t>The International Working Group on Endoscopic Ear Surgery</a:t>
            </a:r>
            <a:br>
              <a:rPr kumimoji="0" lang="en-US" altLang="ja-JP" sz="4000" b="1" dirty="0">
                <a:solidFill>
                  <a:prstClr val="black"/>
                </a:solidFill>
                <a:latin typeface="Arial" charset="0"/>
              </a:rPr>
            </a:br>
            <a:r>
              <a:rPr kumimoji="0" lang="en-US" altLang="ja-JP" sz="4000" b="1" dirty="0">
                <a:solidFill>
                  <a:prstClr val="black"/>
                </a:solidFill>
                <a:latin typeface="Calibri" panose="020F0502020204030204"/>
              </a:rPr>
              <a:t>COI Disclosure</a:t>
            </a:r>
            <a:br>
              <a:rPr kumimoji="0" lang="en-US" altLang="ja-JP" sz="3200" b="1" dirty="0">
                <a:solidFill>
                  <a:prstClr val="black"/>
                </a:solidFill>
                <a:latin typeface="Arial" charset="0"/>
              </a:rPr>
            </a:br>
            <a:r>
              <a:rPr kumimoji="0" lang="en-US" altLang="ja-JP" b="1" i="1" dirty="0">
                <a:solidFill>
                  <a:prstClr val="black"/>
                </a:solidFill>
                <a:latin typeface="Calibri" panose="020F0502020204030204"/>
              </a:rPr>
              <a:t>Name of Authors :</a:t>
            </a:r>
            <a:endParaRPr lang="ja-JP" altLang="en-US" b="1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72567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3676137C-458A-BC4C-B486-3959D0704633}"/>
              </a:ext>
            </a:extLst>
          </p:cNvPr>
          <p:cNvSpPr txBox="1">
            <a:spLocks noChangeArrowheads="1"/>
          </p:cNvSpPr>
          <p:nvPr/>
        </p:nvSpPr>
        <p:spPr>
          <a:xfrm>
            <a:off x="1374775" y="2687638"/>
            <a:ext cx="10817225" cy="335438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en-US" altLang="ja-JP" sz="2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Give the name of commercial entity involved.</a:t>
            </a:r>
          </a:p>
          <a:p>
            <a:pPr marL="228600" marR="0" lvl="0" indent="-22860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游ゴシック" panose="020B0400000000000000" pitchFamily="34" charset="-128"/>
                <a:cs typeface="+mn-cs"/>
              </a:rPr>
              <a:t>①</a:t>
            </a:r>
            <a:r>
              <a:rPr kumimoji="1" lang="en-US" altLang="ja-JP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Consultation fees:</a:t>
            </a: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　　　　　　　</a:t>
            </a:r>
            <a:r>
              <a:rPr kumimoji="1" lang="en-US" altLang="ja-JP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none</a:t>
            </a: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　　　　　</a:t>
            </a:r>
          </a:p>
          <a:p>
            <a:pPr marL="228600" marR="0" lvl="0" indent="-22860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游ゴシック" panose="020B0400000000000000" pitchFamily="34" charset="-128"/>
                <a:cs typeface="+mn-cs"/>
              </a:rPr>
              <a:t>②</a:t>
            </a:r>
            <a:r>
              <a:rPr kumimoji="1" lang="en-US" altLang="ja-JP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stock ownership/profit:</a:t>
            </a: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　　</a:t>
            </a:r>
            <a:r>
              <a:rPr kumimoji="1" lang="en-US" altLang="ja-JP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none</a:t>
            </a:r>
            <a:endParaRPr kumimoji="1" lang="en-US" altLang="ja-JP" sz="19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  <a:ea typeface="游ゴシック" panose="020B0400000000000000" pitchFamily="34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游ゴシック" panose="020B0400000000000000" pitchFamily="34" charset="-128"/>
                <a:cs typeface="+mn-cs"/>
              </a:rPr>
              <a:t>③</a:t>
            </a:r>
            <a:r>
              <a:rPr kumimoji="1" lang="en-US" altLang="ja-JP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patent fees:</a:t>
            </a: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　　　　　　　　</a:t>
            </a:r>
            <a:r>
              <a:rPr kumimoji="1" lang="en-US" altLang="ja-JP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none</a:t>
            </a:r>
            <a:endParaRPr kumimoji="1" lang="en-US" altLang="ja-JP" sz="19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  <a:ea typeface="游ゴシック" panose="020B0400000000000000" pitchFamily="34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游ゴシック" panose="020B0400000000000000" pitchFamily="34" charset="-128"/>
                <a:cs typeface="+mn-cs"/>
              </a:rPr>
              <a:t>④</a:t>
            </a:r>
            <a:r>
              <a:rPr kumimoji="1" lang="en-US" altLang="ja-JP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remuneration for lecture:</a:t>
            </a: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　　　　　　　　　</a:t>
            </a:r>
            <a:r>
              <a:rPr kumimoji="1" lang="en-US" altLang="ja-JP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none</a:t>
            </a:r>
            <a:endParaRPr kumimoji="1" lang="en-US" altLang="ja-JP" sz="19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  <a:ea typeface="游ゴシック" panose="020B0400000000000000" pitchFamily="34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游ゴシック" panose="020B0400000000000000" pitchFamily="34" charset="-128"/>
                <a:cs typeface="+mn-cs"/>
              </a:rPr>
              <a:t>⑤</a:t>
            </a:r>
            <a:r>
              <a:rPr kumimoji="1" lang="en-US" altLang="ja-JP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manuscript fees:</a:t>
            </a: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　　　○○</a:t>
            </a:r>
            <a:r>
              <a:rPr kumimoji="1" lang="en-US" altLang="ja-JP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pharmaceutical company</a:t>
            </a:r>
            <a:endParaRPr kumimoji="1" lang="en-US" altLang="ja-JP" sz="19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  <a:ea typeface="游ゴシック" panose="020B0400000000000000" pitchFamily="34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游ゴシック" panose="020B0400000000000000" pitchFamily="34" charset="-128"/>
                <a:cs typeface="+mn-cs"/>
              </a:rPr>
              <a:t>⑥</a:t>
            </a:r>
            <a:r>
              <a:rPr kumimoji="1" lang="en-US" altLang="ja-JP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trust research/joint research funds:</a:t>
            </a: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　　　○○</a:t>
            </a:r>
            <a:r>
              <a:rPr kumimoji="1" lang="en-US" altLang="ja-JP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pharmaceutical company</a:t>
            </a:r>
            <a:endParaRPr kumimoji="1" lang="ja-JP" altLang="en-US" sz="19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游ゴシック" panose="020B0400000000000000" pitchFamily="34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游ゴシック" panose="020B0400000000000000" pitchFamily="34" charset="-128"/>
                <a:cs typeface="+mn-cs"/>
              </a:rPr>
              <a:t>⑦</a:t>
            </a:r>
            <a:r>
              <a:rPr kumimoji="1" lang="en-US" altLang="ja-JP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scholarship fund:</a:t>
            </a: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　○○</a:t>
            </a:r>
            <a:r>
              <a:rPr kumimoji="1" lang="en-US" altLang="ja-JP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pharmaceutical company</a:t>
            </a:r>
            <a:endParaRPr kumimoji="1" lang="en-US" altLang="ja-JP" sz="19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  <a:ea typeface="游ゴシック" panose="020B0400000000000000" pitchFamily="34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游ゴシック" panose="020B0400000000000000" pitchFamily="34" charset="-128"/>
                <a:cs typeface="+mn-cs"/>
              </a:rPr>
              <a:t>⑧</a:t>
            </a:r>
            <a:r>
              <a:rPr kumimoji="1" lang="en-US" altLang="ja-JP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Affiliation with Endowed Department:</a:t>
            </a: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　　</a:t>
            </a:r>
            <a:r>
              <a:rPr kumimoji="1" lang="en-US" altLang="ja-JP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yes</a:t>
            </a: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（○○</a:t>
            </a:r>
            <a:r>
              <a:rPr kumimoji="1" lang="en-US" altLang="ja-JP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pharmaceuticals</a:t>
            </a: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）</a:t>
            </a:r>
          </a:p>
          <a:p>
            <a:pPr marL="228600" marR="0" lvl="0" indent="-22860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游ゴシック" panose="020B0400000000000000" pitchFamily="34" charset="-128"/>
                <a:cs typeface="+mn-cs"/>
              </a:rPr>
              <a:t>⑨</a:t>
            </a:r>
            <a:r>
              <a:rPr kumimoji="1" lang="en-US" altLang="ja-JP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Other remuneration such as gifts:</a:t>
            </a:r>
            <a:r>
              <a:rPr kumimoji="1" lang="ja-JP" altLang="en-US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　　</a:t>
            </a:r>
            <a:r>
              <a:rPr kumimoji="1" lang="en-US" altLang="ja-JP" sz="19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none</a:t>
            </a:r>
            <a:endParaRPr kumimoji="1" lang="en-US" altLang="ja-JP" sz="19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  <a:ea typeface="游ゴシック" panose="020B0400000000000000" pitchFamily="34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6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182CB19-90B3-E04D-B7D2-4BCB2A1E58E7}"/>
              </a:ext>
            </a:extLst>
          </p:cNvPr>
          <p:cNvSpPr txBox="1"/>
          <p:nvPr/>
        </p:nvSpPr>
        <p:spPr>
          <a:xfrm>
            <a:off x="698299" y="1129093"/>
            <a:ext cx="10689719" cy="1273393"/>
          </a:xfrm>
          <a:prstGeom prst="roundRect">
            <a:avLst>
              <a:gd name="adj" fmla="val 9375"/>
            </a:avLst>
          </a:prstGeom>
          <a:noFill/>
        </p:spPr>
        <p:txBody>
          <a:bodyPr wrap="none" tIns="0" bIns="0" rtlCol="0" anchor="ctr" anchorCtr="0">
            <a:noAutofit/>
          </a:bodyPr>
          <a:lstStyle/>
          <a:p>
            <a:pPr algn="ctr" defTabSz="457200">
              <a:lnSpc>
                <a:spcPct val="80000"/>
              </a:lnSpc>
            </a:pPr>
            <a:r>
              <a:rPr kumimoji="0" lang="en-US" altLang="ja-JP" sz="3200" b="1" dirty="0">
                <a:solidFill>
                  <a:prstClr val="black"/>
                </a:solidFill>
                <a:latin typeface="Calibri" panose="020F0502020204030204"/>
              </a:rPr>
              <a:t>The International Working Group on Endoscopic Ear Surgery</a:t>
            </a:r>
            <a:br>
              <a:rPr kumimoji="0" lang="en-US" altLang="ja-JP" sz="4000" b="1" dirty="0">
                <a:solidFill>
                  <a:prstClr val="black"/>
                </a:solidFill>
                <a:latin typeface="Arial" charset="0"/>
              </a:rPr>
            </a:br>
            <a:r>
              <a:rPr kumimoji="0" lang="en-US" altLang="ja-JP" sz="4000" b="1" dirty="0">
                <a:solidFill>
                  <a:prstClr val="black"/>
                </a:solidFill>
                <a:latin typeface="Calibri" panose="020F0502020204030204"/>
              </a:rPr>
              <a:t>COI Disclosure</a:t>
            </a:r>
            <a:br>
              <a:rPr kumimoji="0" lang="en-US" altLang="ja-JP" sz="3200" b="1" dirty="0">
                <a:solidFill>
                  <a:prstClr val="black"/>
                </a:solidFill>
                <a:latin typeface="Arial" charset="0"/>
              </a:rPr>
            </a:br>
            <a:r>
              <a:rPr kumimoji="0" lang="en-US" altLang="ja-JP" b="1" i="1" dirty="0">
                <a:solidFill>
                  <a:prstClr val="black"/>
                </a:solidFill>
                <a:latin typeface="Calibri" panose="020F0502020204030204"/>
              </a:rPr>
              <a:t>Name of Authors :</a:t>
            </a:r>
            <a:endParaRPr lang="ja-JP" altLang="en-US" b="1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9557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127</Words>
  <Application>Microsoft Macintosh PowerPoint</Application>
  <PresentationFormat>ワイド画面</PresentationFormat>
  <Paragraphs>14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水足 邦雄</dc:creator>
  <cp:lastModifiedBy>水足 邦雄</cp:lastModifiedBy>
  <cp:revision>1</cp:revision>
  <dcterms:created xsi:type="dcterms:W3CDTF">2022-10-26T13:27:00Z</dcterms:created>
  <dcterms:modified xsi:type="dcterms:W3CDTF">2022-10-26T13:29:01Z</dcterms:modified>
</cp:coreProperties>
</file>